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0" r:id="rId3"/>
    <p:sldId id="333" r:id="rId4"/>
    <p:sldId id="332" r:id="rId5"/>
    <p:sldId id="331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9B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BD06-9B56-4038-B8D4-73215AEC1CE2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6035-B225-4C6A-8734-B62FAC32D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364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BD06-9B56-4038-B8D4-73215AEC1CE2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6035-B225-4C6A-8734-B62FAC32D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05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BD06-9B56-4038-B8D4-73215AEC1CE2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6035-B225-4C6A-8734-B62FAC32D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9398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BD06-9B56-4038-B8D4-73215AEC1CE2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6035-B225-4C6A-8734-B62FAC32D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075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BD06-9B56-4038-B8D4-73215AEC1CE2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6035-B225-4C6A-8734-B62FAC32D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96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BD06-9B56-4038-B8D4-73215AEC1CE2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6035-B225-4C6A-8734-B62FAC32D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406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BD06-9B56-4038-B8D4-73215AEC1CE2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6035-B225-4C6A-8734-B62FAC32D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261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BD06-9B56-4038-B8D4-73215AEC1CE2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6035-B225-4C6A-8734-B62FAC32D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6254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BD06-9B56-4038-B8D4-73215AEC1CE2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6035-B225-4C6A-8734-B62FAC32D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56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BD06-9B56-4038-B8D4-73215AEC1CE2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6035-B225-4C6A-8734-B62FAC32D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7779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BD06-9B56-4038-B8D4-73215AEC1CE2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6035-B225-4C6A-8734-B62FAC32D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060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FBD06-9B56-4038-B8D4-73215AEC1CE2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66035-B225-4C6A-8734-B62FAC32D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0194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"/>
          <p:cNvSpPr>
            <a:spLocks noGrp="1"/>
          </p:cNvSpPr>
          <p:nvPr>
            <p:ph type="ctrTitle"/>
          </p:nvPr>
        </p:nvSpPr>
        <p:spPr>
          <a:xfrm>
            <a:off x="1362635" y="1945341"/>
            <a:ext cx="6427695" cy="3209364"/>
          </a:xfrm>
          <a:noFill/>
        </p:spPr>
        <p:txBody>
          <a:bodyPr>
            <a:noAutofit/>
          </a:bodyPr>
          <a:lstStyle/>
          <a:p>
            <a:r>
              <a:rPr lang="pt-BR" sz="4400" b="1" dirty="0" smtClean="0">
                <a:latin typeface="+mn-lt"/>
              </a:rPr>
              <a:t>SIMPÓSIO FIO-CÂNCER</a:t>
            </a:r>
            <a:br>
              <a:rPr lang="pt-BR" sz="4400" b="1" dirty="0" smtClean="0">
                <a:latin typeface="+mn-lt"/>
              </a:rPr>
            </a:br>
            <a:r>
              <a:rPr lang="pt-BR" sz="4400" b="1" dirty="0">
                <a:latin typeface="+mn-lt"/>
              </a:rPr>
              <a:t/>
            </a:r>
            <a:br>
              <a:rPr lang="pt-BR" sz="4400" b="1" dirty="0">
                <a:latin typeface="+mn-lt"/>
              </a:rPr>
            </a:br>
            <a:r>
              <a:rPr lang="pt-BR" sz="4400" b="1" dirty="0" smtClean="0">
                <a:latin typeface="+mn-lt"/>
              </a:rPr>
              <a:t>Grupo “LARANJA”</a:t>
            </a:r>
            <a:br>
              <a:rPr lang="pt-BR" sz="4400" b="1" dirty="0" smtClean="0">
                <a:latin typeface="+mn-lt"/>
              </a:rPr>
            </a:br>
            <a:endParaRPr lang="pt-BR" sz="4400" b="1" dirty="0">
              <a:latin typeface="+mn-lt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3281084" y="5862918"/>
            <a:ext cx="2572871" cy="46616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b="1" dirty="0" smtClean="0">
                <a:solidFill>
                  <a:schemeClr val="bg1"/>
                </a:solidFill>
                <a:latin typeface="+mn-lt"/>
              </a:rPr>
              <a:t>MAIO / 2016</a:t>
            </a:r>
            <a:endParaRPr lang="pt-BR" sz="24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0609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1"/>
          <p:cNvSpPr>
            <a:spLocks noGrp="1"/>
          </p:cNvSpPr>
          <p:nvPr>
            <p:ph type="title"/>
          </p:nvPr>
        </p:nvSpPr>
        <p:spPr>
          <a:xfrm>
            <a:off x="2328863" y="355226"/>
            <a:ext cx="4514850" cy="456522"/>
          </a:xfrm>
        </p:spPr>
        <p:txBody>
          <a:bodyPr>
            <a:normAutofit/>
          </a:bodyPr>
          <a:lstStyle/>
          <a:p>
            <a:pPr algn="ctr"/>
            <a:r>
              <a:rPr lang="pt-BR" sz="21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SIMPÓSIO FIO - </a:t>
            </a:r>
            <a:r>
              <a:rPr lang="pt-BR" sz="21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CÂNCER</a:t>
            </a:r>
          </a:p>
        </p:txBody>
      </p:sp>
      <p:cxnSp>
        <p:nvCxnSpPr>
          <p:cNvPr id="27" name="Conector reto 26"/>
          <p:cNvCxnSpPr/>
          <p:nvPr/>
        </p:nvCxnSpPr>
        <p:spPr>
          <a:xfrm flipV="1">
            <a:off x="592931" y="810044"/>
            <a:ext cx="8129588" cy="28575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ângulo de cantos arredondados 27"/>
          <p:cNvSpPr/>
          <p:nvPr/>
        </p:nvSpPr>
        <p:spPr>
          <a:xfrm>
            <a:off x="5936457" y="817188"/>
            <a:ext cx="2721769" cy="485775"/>
          </a:xfrm>
          <a:prstGeom prst="round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Grupo “LARANJA” </a:t>
            </a:r>
            <a:endParaRPr lang="pt-BR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9554" y="1576296"/>
            <a:ext cx="4684893" cy="4745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23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1"/>
          <p:cNvSpPr>
            <a:spLocks noGrp="1"/>
          </p:cNvSpPr>
          <p:nvPr>
            <p:ph type="title"/>
          </p:nvPr>
        </p:nvSpPr>
        <p:spPr>
          <a:xfrm>
            <a:off x="2328863" y="355226"/>
            <a:ext cx="4514850" cy="456522"/>
          </a:xfrm>
        </p:spPr>
        <p:txBody>
          <a:bodyPr>
            <a:normAutofit/>
          </a:bodyPr>
          <a:lstStyle/>
          <a:p>
            <a:pPr algn="ctr"/>
            <a:r>
              <a:rPr lang="pt-BR" sz="21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SIMPÓSIO FIO - </a:t>
            </a:r>
            <a:r>
              <a:rPr lang="pt-BR" sz="21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CÂNCER</a:t>
            </a:r>
          </a:p>
        </p:txBody>
      </p:sp>
      <p:cxnSp>
        <p:nvCxnSpPr>
          <p:cNvPr id="27" name="Conector reto 26"/>
          <p:cNvCxnSpPr/>
          <p:nvPr/>
        </p:nvCxnSpPr>
        <p:spPr>
          <a:xfrm flipV="1">
            <a:off x="592931" y="810044"/>
            <a:ext cx="8129588" cy="28575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ângulo de cantos arredondados 27"/>
          <p:cNvSpPr/>
          <p:nvPr/>
        </p:nvSpPr>
        <p:spPr>
          <a:xfrm>
            <a:off x="5936457" y="817188"/>
            <a:ext cx="2721769" cy="485775"/>
          </a:xfrm>
          <a:prstGeom prst="round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Grupo “LARANJA” </a:t>
            </a:r>
            <a:endParaRPr lang="pt-BR" b="1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962" y="1619723"/>
            <a:ext cx="3796265" cy="4766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23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1"/>
          <p:cNvSpPr>
            <a:spLocks noGrp="1"/>
          </p:cNvSpPr>
          <p:nvPr>
            <p:ph type="title"/>
          </p:nvPr>
        </p:nvSpPr>
        <p:spPr>
          <a:xfrm>
            <a:off x="2328863" y="355226"/>
            <a:ext cx="4514850" cy="456522"/>
          </a:xfrm>
        </p:spPr>
        <p:txBody>
          <a:bodyPr>
            <a:normAutofit/>
          </a:bodyPr>
          <a:lstStyle/>
          <a:p>
            <a:pPr algn="ctr"/>
            <a:r>
              <a:rPr lang="pt-BR" sz="21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SIMPÓSIO FIO - </a:t>
            </a:r>
            <a:r>
              <a:rPr lang="pt-BR" sz="21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CÂNCER</a:t>
            </a:r>
          </a:p>
        </p:txBody>
      </p:sp>
      <p:cxnSp>
        <p:nvCxnSpPr>
          <p:cNvPr id="27" name="Conector reto 26"/>
          <p:cNvCxnSpPr/>
          <p:nvPr/>
        </p:nvCxnSpPr>
        <p:spPr>
          <a:xfrm flipV="1">
            <a:off x="592931" y="810044"/>
            <a:ext cx="8129588" cy="28575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ângulo de cantos arredondados 27"/>
          <p:cNvSpPr/>
          <p:nvPr/>
        </p:nvSpPr>
        <p:spPr>
          <a:xfrm>
            <a:off x="5936457" y="817188"/>
            <a:ext cx="2721769" cy="485775"/>
          </a:xfrm>
          <a:prstGeom prst="round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Grupo “LARANJA” </a:t>
            </a:r>
            <a:endParaRPr lang="pt-BR" b="1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74" y="2238637"/>
            <a:ext cx="8830051" cy="356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21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1"/>
          <p:cNvSpPr>
            <a:spLocks noGrp="1"/>
          </p:cNvSpPr>
          <p:nvPr>
            <p:ph type="title"/>
          </p:nvPr>
        </p:nvSpPr>
        <p:spPr>
          <a:xfrm>
            <a:off x="2328863" y="355226"/>
            <a:ext cx="4514850" cy="456522"/>
          </a:xfrm>
        </p:spPr>
        <p:txBody>
          <a:bodyPr>
            <a:normAutofit/>
          </a:bodyPr>
          <a:lstStyle/>
          <a:p>
            <a:pPr algn="ctr"/>
            <a:r>
              <a:rPr lang="pt-BR" sz="21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SIMPÓSIO FIO - </a:t>
            </a:r>
            <a:r>
              <a:rPr lang="pt-BR" sz="21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CÂNCER</a:t>
            </a:r>
          </a:p>
        </p:txBody>
      </p:sp>
      <p:cxnSp>
        <p:nvCxnSpPr>
          <p:cNvPr id="27" name="Conector reto 26"/>
          <p:cNvCxnSpPr/>
          <p:nvPr/>
        </p:nvCxnSpPr>
        <p:spPr>
          <a:xfrm flipV="1">
            <a:off x="592931" y="810044"/>
            <a:ext cx="8129588" cy="28575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ângulo de cantos arredondados 27"/>
          <p:cNvSpPr/>
          <p:nvPr/>
        </p:nvSpPr>
        <p:spPr>
          <a:xfrm>
            <a:off x="5936457" y="817188"/>
            <a:ext cx="2721769" cy="485775"/>
          </a:xfrm>
          <a:prstGeom prst="round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Grupo “LARANJA”  </a:t>
            </a:r>
            <a:endParaRPr lang="pt-BR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74" y="1976660"/>
            <a:ext cx="8830051" cy="387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59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771</TotalTime>
  <Words>37</Words>
  <Application>Microsoft Office PowerPoint</Application>
  <PresentationFormat>Apresentação na tela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SIMPÓSIO FIO-CÂNCER  Grupo “LARANJA” </vt:lpstr>
      <vt:lpstr>SIMPÓSIO FIO - CÂNCER</vt:lpstr>
      <vt:lpstr>SIMPÓSIO FIO - CÂNCER</vt:lpstr>
      <vt:lpstr>SIMPÓSIO FIO - CÂNCER</vt:lpstr>
      <vt:lpstr>SIMPÓSIO FIO - CÂNCER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Núcleo de Estudos em Câncer</dc:title>
  <dc:creator>Marcelo Pascoal</dc:creator>
  <cp:lastModifiedBy>STI</cp:lastModifiedBy>
  <cp:revision>83</cp:revision>
  <dcterms:created xsi:type="dcterms:W3CDTF">2015-05-10T11:43:53Z</dcterms:created>
  <dcterms:modified xsi:type="dcterms:W3CDTF">2016-05-18T15:05:19Z</dcterms:modified>
</cp:coreProperties>
</file>