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721" r:id="rId3"/>
    <p:sldMasterId id="2147483734" r:id="rId4"/>
    <p:sldMasterId id="2147483748" r:id="rId5"/>
    <p:sldMasterId id="2147483761" r:id="rId6"/>
    <p:sldMasterId id="2147483775" r:id="rId7"/>
  </p:sldMasterIdLst>
  <p:notesMasterIdLst>
    <p:notesMasterId r:id="rId46"/>
  </p:notesMasterIdLst>
  <p:sldIdLst>
    <p:sldId id="256" r:id="rId8"/>
    <p:sldId id="257" r:id="rId9"/>
    <p:sldId id="347" r:id="rId10"/>
    <p:sldId id="493" r:id="rId11"/>
    <p:sldId id="468" r:id="rId12"/>
    <p:sldId id="467" r:id="rId13"/>
    <p:sldId id="383" r:id="rId14"/>
    <p:sldId id="386" r:id="rId15"/>
    <p:sldId id="461" r:id="rId16"/>
    <p:sldId id="491" r:id="rId17"/>
    <p:sldId id="492" r:id="rId18"/>
    <p:sldId id="495" r:id="rId19"/>
    <p:sldId id="472" r:id="rId20"/>
    <p:sldId id="473" r:id="rId21"/>
    <p:sldId id="479" r:id="rId22"/>
    <p:sldId id="480" r:id="rId23"/>
    <p:sldId id="487" r:id="rId24"/>
    <p:sldId id="486" r:id="rId25"/>
    <p:sldId id="474" r:id="rId26"/>
    <p:sldId id="475" r:id="rId27"/>
    <p:sldId id="498" r:id="rId28"/>
    <p:sldId id="499" r:id="rId29"/>
    <p:sldId id="500" r:id="rId30"/>
    <p:sldId id="504" r:id="rId31"/>
    <p:sldId id="506" r:id="rId32"/>
    <p:sldId id="503" r:id="rId33"/>
    <p:sldId id="505" r:id="rId34"/>
    <p:sldId id="390" r:id="rId35"/>
    <p:sldId id="409" r:id="rId36"/>
    <p:sldId id="446" r:id="rId37"/>
    <p:sldId id="450" r:id="rId38"/>
    <p:sldId id="451" r:id="rId39"/>
    <p:sldId id="452" r:id="rId40"/>
    <p:sldId id="490" r:id="rId41"/>
    <p:sldId id="488" r:id="rId42"/>
    <p:sldId id="489" r:id="rId43"/>
    <p:sldId id="485" r:id="rId44"/>
    <p:sldId id="459" r:id="rId45"/>
  </p:sldIdLst>
  <p:sldSz cx="9144000" cy="6858000" type="screen4x3"/>
  <p:notesSz cx="6797675" cy="987425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charset="0"/>
        <a:ea typeface="MS Gothic" pitchFamily="49" charset="-128"/>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charset="0"/>
        <a:ea typeface="MS Gothic" pitchFamily="49" charset="-128"/>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charset="0"/>
        <a:ea typeface="MS Gothic" pitchFamily="49" charset="-128"/>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charset="0"/>
        <a:ea typeface="MS Gothic" pitchFamily="49" charset="-128"/>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charset="0"/>
        <a:ea typeface="MS Gothic" pitchFamily="49" charset="-128"/>
        <a:cs typeface="+mn-cs"/>
      </a:defRPr>
    </a:lvl5pPr>
    <a:lvl6pPr marL="2286000" algn="l" defTabSz="914400" rtl="0" eaLnBrk="1" latinLnBrk="0" hangingPunct="1">
      <a:defRPr kern="1200">
        <a:solidFill>
          <a:schemeClr val="tx1"/>
        </a:solidFill>
        <a:latin typeface="Arial" charset="0"/>
        <a:ea typeface="MS Gothic" pitchFamily="49" charset="-128"/>
        <a:cs typeface="+mn-cs"/>
      </a:defRPr>
    </a:lvl6pPr>
    <a:lvl7pPr marL="2743200" algn="l" defTabSz="914400" rtl="0" eaLnBrk="1" latinLnBrk="0" hangingPunct="1">
      <a:defRPr kern="1200">
        <a:solidFill>
          <a:schemeClr val="tx1"/>
        </a:solidFill>
        <a:latin typeface="Arial" charset="0"/>
        <a:ea typeface="MS Gothic" pitchFamily="49" charset="-128"/>
        <a:cs typeface="+mn-cs"/>
      </a:defRPr>
    </a:lvl7pPr>
    <a:lvl8pPr marL="3200400" algn="l" defTabSz="914400" rtl="0" eaLnBrk="1" latinLnBrk="0" hangingPunct="1">
      <a:defRPr kern="1200">
        <a:solidFill>
          <a:schemeClr val="tx1"/>
        </a:solidFill>
        <a:latin typeface="Arial" charset="0"/>
        <a:ea typeface="MS Gothic" pitchFamily="49" charset="-128"/>
        <a:cs typeface="+mn-cs"/>
      </a:defRPr>
    </a:lvl8pPr>
    <a:lvl9pPr marL="3657600" algn="l" defTabSz="914400" rtl="0" eaLnBrk="1" latinLnBrk="0" hangingPunct="1">
      <a:defRPr kern="1200">
        <a:solidFill>
          <a:schemeClr val="tx1"/>
        </a:solidFill>
        <a:latin typeface="Arial" charset="0"/>
        <a:ea typeface="MS Gothic" pitchFamily="49"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779" userDrawn="1">
          <p15:clr>
            <a:srgbClr val="A4A3A4"/>
          </p15:clr>
        </p15:guide>
        <p15:guide id="2" pos="2068" userDrawn="1">
          <p15:clr>
            <a:srgbClr val="A4A3A4"/>
          </p15:clr>
        </p15:guide>
        <p15:guide id="3" orient="horz" pos="2880" userDrawn="1">
          <p15:clr>
            <a:srgbClr val="A4A3A4"/>
          </p15:clr>
        </p15:guide>
        <p15:guide id="4"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ssia" initials="CP"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6817" autoAdjust="0"/>
  </p:normalViewPr>
  <p:slideViewPr>
    <p:cSldViewPr>
      <p:cViewPr>
        <p:scale>
          <a:sx n="100" d="100"/>
          <a:sy n="100" d="100"/>
        </p:scale>
        <p:origin x="-1336" y="-8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779"/>
        <p:guide orient="horz" pos="2880"/>
        <p:guide pos="2068"/>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Claudia\Downloads\MATRIZ%20DO%20NOVO%20PROGRAMA%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1"/>
          <c:order val="0"/>
          <c:spPr>
            <a:solidFill>
              <a:schemeClr val="accent1">
                <a:lumMod val="60000"/>
                <a:lumOff val="40000"/>
              </a:schemeClr>
            </a:solidFill>
          </c:spPr>
          <c:invertIfNegative val="0"/>
          <c:trendline>
            <c:trendlineType val="linear"/>
            <c:dispRSqr val="0"/>
            <c:dispEq val="0"/>
          </c:trendline>
          <c:cat>
            <c:numRef>
              <c:f>'[MATRIZ DO NOVO PROGRAMA 1.xlsx]Plan3'!$A$36:$A$38</c:f>
              <c:numCache>
                <c:formatCode>General</c:formatCode>
                <c:ptCount val="3"/>
                <c:pt idx="0">
                  <c:v>2013.0</c:v>
                </c:pt>
                <c:pt idx="1">
                  <c:v>2014.0</c:v>
                </c:pt>
                <c:pt idx="2">
                  <c:v>2015.0</c:v>
                </c:pt>
              </c:numCache>
            </c:numRef>
          </c:cat>
          <c:val>
            <c:numRef>
              <c:f>'[MATRIZ DO NOVO PROGRAMA 1.xlsx]Plan3'!$B$36:$B$38</c:f>
              <c:numCache>
                <c:formatCode>_-* #,##0_-;\-* #,##0_-;_-* "-"??_-;_-@_-</c:formatCode>
                <c:ptCount val="3"/>
                <c:pt idx="0">
                  <c:v>1.8354141E7</c:v>
                </c:pt>
                <c:pt idx="1">
                  <c:v>2.618996402E7</c:v>
                </c:pt>
                <c:pt idx="2">
                  <c:v>3.2069534E7</c:v>
                </c:pt>
              </c:numCache>
            </c:numRef>
          </c:val>
        </c:ser>
        <c:dLbls>
          <c:showLegendKey val="0"/>
          <c:showVal val="0"/>
          <c:showCatName val="0"/>
          <c:showSerName val="0"/>
          <c:showPercent val="0"/>
          <c:showBubbleSize val="0"/>
        </c:dLbls>
        <c:gapWidth val="150"/>
        <c:axId val="2124870680"/>
        <c:axId val="2124873528"/>
      </c:barChart>
      <c:catAx>
        <c:axId val="2124870680"/>
        <c:scaling>
          <c:orientation val="minMax"/>
        </c:scaling>
        <c:delete val="0"/>
        <c:axPos val="b"/>
        <c:numFmt formatCode="@" sourceLinked="0"/>
        <c:majorTickMark val="out"/>
        <c:minorTickMark val="none"/>
        <c:tickLblPos val="nextTo"/>
        <c:crossAx val="2124873528"/>
        <c:crosses val="autoZero"/>
        <c:auto val="1"/>
        <c:lblAlgn val="ctr"/>
        <c:lblOffset val="100"/>
        <c:noMultiLvlLbl val="0"/>
      </c:catAx>
      <c:valAx>
        <c:axId val="2124873528"/>
        <c:scaling>
          <c:orientation val="minMax"/>
        </c:scaling>
        <c:delete val="0"/>
        <c:axPos val="l"/>
        <c:majorGridlines/>
        <c:numFmt formatCode="_-* #,##0_-;\-* #,##0_-;_-* &quot;-&quot;??_-;_-@_-" sourceLinked="1"/>
        <c:majorTickMark val="out"/>
        <c:minorTickMark val="none"/>
        <c:tickLblPos val="nextTo"/>
        <c:crossAx val="2124870680"/>
        <c:crossesAt val="1.0"/>
        <c:crossBetween val="between"/>
        <c:majorUnit val="5.0E6"/>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675BB5-4BE3-4E06-B2B3-AAA3D107C1A8}" type="doc">
      <dgm:prSet loTypeId="urn:microsoft.com/office/officeart/2005/8/layout/radial5" loCatId="relationship" qsTypeId="urn:microsoft.com/office/officeart/2005/8/quickstyle/simple3" qsCatId="simple" csTypeId="urn:microsoft.com/office/officeart/2005/8/colors/accent0_3" csCatId="mainScheme" phldr="1"/>
      <dgm:spPr/>
      <dgm:t>
        <a:bodyPr/>
        <a:lstStyle/>
        <a:p>
          <a:endParaRPr lang="pt-BR"/>
        </a:p>
      </dgm:t>
    </dgm:pt>
    <dgm:pt modelId="{D3864EA6-13E7-440F-948B-8118F5878A44}">
      <dgm:prSet phldrT="[Text]" custT="1"/>
      <dgm:spPr/>
      <dgm:t>
        <a:bodyPr/>
        <a:lstStyle/>
        <a:p>
          <a:r>
            <a:rPr lang="pt-BR" sz="2400" dirty="0" smtClean="0"/>
            <a:t>Projetos</a:t>
          </a:r>
          <a:endParaRPr lang="pt-BR" sz="2000" dirty="0"/>
        </a:p>
      </dgm:t>
    </dgm:pt>
    <dgm:pt modelId="{5F920266-1B6A-4D7D-8C8B-D20E2934BF67}" type="parTrans" cxnId="{7834DFDC-DD97-4D0F-B547-27AB53428B4B}">
      <dgm:prSet/>
      <dgm:spPr/>
      <dgm:t>
        <a:bodyPr/>
        <a:lstStyle/>
        <a:p>
          <a:endParaRPr lang="pt-BR"/>
        </a:p>
      </dgm:t>
    </dgm:pt>
    <dgm:pt modelId="{F4FE127A-F33D-4F59-961D-A505D5A781EE}" type="sibTrans" cxnId="{7834DFDC-DD97-4D0F-B547-27AB53428B4B}">
      <dgm:prSet/>
      <dgm:spPr/>
      <dgm:t>
        <a:bodyPr/>
        <a:lstStyle/>
        <a:p>
          <a:endParaRPr lang="pt-BR"/>
        </a:p>
      </dgm:t>
    </dgm:pt>
    <dgm:pt modelId="{813DB034-1CFA-4CE1-8536-6BC256192226}">
      <dgm:prSet phldrT="[Text]" custT="1"/>
      <dgm:spPr/>
      <dgm:t>
        <a:bodyPr/>
        <a:lstStyle/>
        <a:p>
          <a:r>
            <a:rPr lang="pt-BR" sz="1800" dirty="0" smtClean="0"/>
            <a:t>Financiamento interno e externo</a:t>
          </a:r>
        </a:p>
        <a:p>
          <a:r>
            <a:rPr lang="pt-BR" sz="1800" dirty="0" smtClean="0"/>
            <a:t>FIOTEC</a:t>
          </a:r>
          <a:endParaRPr lang="pt-BR" sz="1200" dirty="0"/>
        </a:p>
      </dgm:t>
    </dgm:pt>
    <dgm:pt modelId="{ED3CCD02-8D75-4A08-AD85-C5F828B29313}" type="parTrans" cxnId="{41966F54-3C25-450E-8104-04B2B9165959}">
      <dgm:prSet/>
      <dgm:spPr/>
      <dgm:t>
        <a:bodyPr/>
        <a:lstStyle/>
        <a:p>
          <a:endParaRPr lang="pt-BR"/>
        </a:p>
      </dgm:t>
    </dgm:pt>
    <dgm:pt modelId="{F3516F2D-4619-4753-A81E-130803DFBFC7}" type="sibTrans" cxnId="{41966F54-3C25-450E-8104-04B2B9165959}">
      <dgm:prSet/>
      <dgm:spPr/>
      <dgm:t>
        <a:bodyPr/>
        <a:lstStyle/>
        <a:p>
          <a:endParaRPr lang="pt-BR"/>
        </a:p>
      </dgm:t>
    </dgm:pt>
    <dgm:pt modelId="{6461E40C-FAF1-4C11-9CA4-01B7756558A8}">
      <dgm:prSet phldrT="[Text]" custT="1"/>
      <dgm:spPr/>
      <dgm:t>
        <a:bodyPr lIns="0" tIns="0" rIns="0" bIns="0"/>
        <a:lstStyle/>
        <a:p>
          <a:r>
            <a:rPr lang="pt-BR" sz="1800" spc="-10" baseline="0" dirty="0" smtClean="0"/>
            <a:t>BIO</a:t>
          </a:r>
        </a:p>
        <a:p>
          <a:r>
            <a:rPr lang="pt-BR" sz="1800" spc="-10" baseline="0" dirty="0" smtClean="0"/>
            <a:t>FAR</a:t>
          </a:r>
        </a:p>
        <a:p>
          <a:r>
            <a:rPr lang="pt-BR" sz="1800" spc="-10" baseline="0" dirty="0" smtClean="0"/>
            <a:t>MS</a:t>
          </a:r>
        </a:p>
        <a:p>
          <a:endParaRPr lang="pt-BR" sz="1300" spc="-10" baseline="0" dirty="0"/>
        </a:p>
      </dgm:t>
    </dgm:pt>
    <dgm:pt modelId="{5418FCE5-0AC2-479F-8F47-D35F7A60BD8D}" type="parTrans" cxnId="{5EBF790F-CC7C-4BBA-98A7-614FB5283795}">
      <dgm:prSet/>
      <dgm:spPr/>
      <dgm:t>
        <a:bodyPr/>
        <a:lstStyle/>
        <a:p>
          <a:endParaRPr lang="pt-BR"/>
        </a:p>
      </dgm:t>
    </dgm:pt>
    <dgm:pt modelId="{3D67A8BA-4FB2-401F-A3C1-92132B645061}" type="sibTrans" cxnId="{5EBF790F-CC7C-4BBA-98A7-614FB5283795}">
      <dgm:prSet/>
      <dgm:spPr/>
      <dgm:t>
        <a:bodyPr/>
        <a:lstStyle/>
        <a:p>
          <a:endParaRPr lang="pt-BR"/>
        </a:p>
      </dgm:t>
    </dgm:pt>
    <dgm:pt modelId="{14E5A95F-9DC9-4E33-B709-14C57323ACAA}">
      <dgm:prSet phldrT="[Text]" custT="1"/>
      <dgm:spPr/>
      <dgm:t>
        <a:bodyPr/>
        <a:lstStyle/>
        <a:p>
          <a:r>
            <a:rPr lang="pt-BR" sz="1800" dirty="0" smtClean="0"/>
            <a:t>Plataformas</a:t>
          </a:r>
          <a:endParaRPr lang="pt-BR" sz="1800" dirty="0"/>
        </a:p>
      </dgm:t>
    </dgm:pt>
    <dgm:pt modelId="{CFE62A0D-AFCB-42FF-A2F7-4127DE6E4A06}" type="parTrans" cxnId="{B78770BC-227B-404F-8185-2F70ECA32605}">
      <dgm:prSet/>
      <dgm:spPr/>
      <dgm:t>
        <a:bodyPr/>
        <a:lstStyle/>
        <a:p>
          <a:endParaRPr lang="pt-BR"/>
        </a:p>
      </dgm:t>
    </dgm:pt>
    <dgm:pt modelId="{87455A86-154D-4572-BF6D-F5FEBED08194}" type="sibTrans" cxnId="{B78770BC-227B-404F-8185-2F70ECA32605}">
      <dgm:prSet/>
      <dgm:spPr/>
      <dgm:t>
        <a:bodyPr/>
        <a:lstStyle/>
        <a:p>
          <a:endParaRPr lang="pt-BR"/>
        </a:p>
      </dgm:t>
    </dgm:pt>
    <dgm:pt modelId="{9A038BAD-1DAA-4E08-AF5C-7A535C3A31A3}">
      <dgm:prSet phldrT="[Text]" custT="1"/>
      <dgm:spPr/>
      <dgm:t>
        <a:bodyPr/>
        <a:lstStyle/>
        <a:p>
          <a:r>
            <a:rPr lang="pt-BR" sz="1800" dirty="0" smtClean="0"/>
            <a:t>Parceiros Privados</a:t>
          </a:r>
          <a:endParaRPr lang="pt-BR" sz="1800" dirty="0"/>
        </a:p>
      </dgm:t>
    </dgm:pt>
    <dgm:pt modelId="{E1D6882F-7F41-4B9B-8326-079D0B7775D3}" type="parTrans" cxnId="{F67B8136-3A2B-408C-9570-C50B3786C6D1}">
      <dgm:prSet/>
      <dgm:spPr/>
      <dgm:t>
        <a:bodyPr/>
        <a:lstStyle/>
        <a:p>
          <a:endParaRPr lang="pt-BR"/>
        </a:p>
      </dgm:t>
    </dgm:pt>
    <dgm:pt modelId="{BF904E21-59DA-42DB-BE7C-359EAF11BFDB}" type="sibTrans" cxnId="{F67B8136-3A2B-408C-9570-C50B3786C6D1}">
      <dgm:prSet/>
      <dgm:spPr/>
      <dgm:t>
        <a:bodyPr/>
        <a:lstStyle/>
        <a:p>
          <a:endParaRPr lang="pt-BR"/>
        </a:p>
      </dgm:t>
    </dgm:pt>
    <dgm:pt modelId="{C2B16F5E-4FD9-4E6C-984C-5FB34252F788}">
      <dgm:prSet phldrT="[Text]" custT="1"/>
      <dgm:spPr/>
      <dgm:t>
        <a:bodyPr/>
        <a:lstStyle/>
        <a:p>
          <a:r>
            <a:rPr lang="pt-BR" sz="1800" dirty="0"/>
            <a:t>Equipes </a:t>
          </a:r>
          <a:r>
            <a:rPr lang="pt-BR" sz="1800" dirty="0" smtClean="0"/>
            <a:t>Unidades</a:t>
          </a:r>
        </a:p>
        <a:p>
          <a:r>
            <a:rPr lang="pt-BR" sz="1800" dirty="0" smtClean="0"/>
            <a:t>Gestão </a:t>
          </a:r>
          <a:endParaRPr lang="pt-BR" sz="1400" dirty="0"/>
        </a:p>
      </dgm:t>
    </dgm:pt>
    <dgm:pt modelId="{8F21B166-5620-46A8-A5DD-72EAE361E61D}" type="parTrans" cxnId="{F20E6E35-2EF6-49E1-BCE2-AF737813AC7F}">
      <dgm:prSet/>
      <dgm:spPr/>
      <dgm:t>
        <a:bodyPr/>
        <a:lstStyle/>
        <a:p>
          <a:endParaRPr lang="pt-BR"/>
        </a:p>
      </dgm:t>
    </dgm:pt>
    <dgm:pt modelId="{D972BA52-9B06-4D48-9819-200C1326EA4D}" type="sibTrans" cxnId="{F20E6E35-2EF6-49E1-BCE2-AF737813AC7F}">
      <dgm:prSet/>
      <dgm:spPr/>
      <dgm:t>
        <a:bodyPr/>
        <a:lstStyle/>
        <a:p>
          <a:endParaRPr lang="pt-BR"/>
        </a:p>
      </dgm:t>
    </dgm:pt>
    <dgm:pt modelId="{148C9D5F-CB7F-40A3-8D91-07C30FC6E866}">
      <dgm:prSet phldrT="[Text]" custScaleX="117603" custScaleY="117603" custRadScaleRad="104065" custRadScaleInc="-16526"/>
      <dgm:spPr/>
      <dgm:t>
        <a:bodyPr/>
        <a:lstStyle/>
        <a:p>
          <a:endParaRPr lang="pt-BR"/>
        </a:p>
      </dgm:t>
    </dgm:pt>
    <dgm:pt modelId="{2A79DC46-048A-4148-8535-6F56D0D320E9}" type="parTrans" cxnId="{95BEDBFB-78CA-4B54-85B1-DBBC8DA9F099}">
      <dgm:prSet/>
      <dgm:spPr/>
      <dgm:t>
        <a:bodyPr/>
        <a:lstStyle/>
        <a:p>
          <a:endParaRPr lang="pt-BR"/>
        </a:p>
      </dgm:t>
    </dgm:pt>
    <dgm:pt modelId="{6D32AB6B-3520-4D28-B119-0DE8EF3711C8}" type="sibTrans" cxnId="{95BEDBFB-78CA-4B54-85B1-DBBC8DA9F099}">
      <dgm:prSet/>
      <dgm:spPr/>
      <dgm:t>
        <a:bodyPr/>
        <a:lstStyle/>
        <a:p>
          <a:endParaRPr lang="pt-BR"/>
        </a:p>
      </dgm:t>
    </dgm:pt>
    <dgm:pt modelId="{99EE12D3-0448-4AC6-A916-2A7514B99B9A}">
      <dgm:prSet phldrT="[Text]" custScaleX="117603" custScaleY="117603" custRadScaleRad="104065" custRadScaleInc="-16526"/>
      <dgm:spPr/>
      <dgm:t>
        <a:bodyPr/>
        <a:lstStyle/>
        <a:p>
          <a:endParaRPr lang="pt-BR"/>
        </a:p>
      </dgm:t>
    </dgm:pt>
    <dgm:pt modelId="{EC7B58B8-FFD9-4E68-8E6C-7899F581CDCA}" type="parTrans" cxnId="{6B8331F3-325F-45BA-8FD7-49B14EAD67DB}">
      <dgm:prSet/>
      <dgm:spPr/>
      <dgm:t>
        <a:bodyPr/>
        <a:lstStyle/>
        <a:p>
          <a:endParaRPr lang="pt-BR"/>
        </a:p>
      </dgm:t>
    </dgm:pt>
    <dgm:pt modelId="{F35C4B86-AD99-4BCD-A9FE-D5776F7E539D}" type="sibTrans" cxnId="{6B8331F3-325F-45BA-8FD7-49B14EAD67DB}">
      <dgm:prSet/>
      <dgm:spPr/>
      <dgm:t>
        <a:bodyPr/>
        <a:lstStyle/>
        <a:p>
          <a:endParaRPr lang="pt-BR"/>
        </a:p>
      </dgm:t>
    </dgm:pt>
    <dgm:pt modelId="{EB09D521-9D02-4B4D-80CB-EB847731A63E}" type="pres">
      <dgm:prSet presAssocID="{19675BB5-4BE3-4E06-B2B3-AAA3D107C1A8}" presName="Name0" presStyleCnt="0">
        <dgm:presLayoutVars>
          <dgm:chMax val="1"/>
          <dgm:dir/>
          <dgm:animLvl val="ctr"/>
          <dgm:resizeHandles val="exact"/>
        </dgm:presLayoutVars>
      </dgm:prSet>
      <dgm:spPr/>
      <dgm:t>
        <a:bodyPr/>
        <a:lstStyle/>
        <a:p>
          <a:endParaRPr lang="pt-BR"/>
        </a:p>
      </dgm:t>
    </dgm:pt>
    <dgm:pt modelId="{7ADCFBEC-172E-41BB-B545-FE2085E0B744}" type="pres">
      <dgm:prSet presAssocID="{D3864EA6-13E7-440F-948B-8118F5878A44}" presName="centerShape" presStyleLbl="node0" presStyleIdx="0" presStyleCnt="1" custScaleX="154574" custScaleY="127383"/>
      <dgm:spPr/>
      <dgm:t>
        <a:bodyPr/>
        <a:lstStyle/>
        <a:p>
          <a:endParaRPr lang="pt-BR"/>
        </a:p>
      </dgm:t>
    </dgm:pt>
    <dgm:pt modelId="{E09D1B4B-09AE-4B1F-A409-CE344F8F9185}" type="pres">
      <dgm:prSet presAssocID="{ED3CCD02-8D75-4A08-AD85-C5F828B29313}" presName="parTrans" presStyleLbl="sibTrans2D1" presStyleIdx="0" presStyleCnt="5"/>
      <dgm:spPr/>
      <dgm:t>
        <a:bodyPr/>
        <a:lstStyle/>
        <a:p>
          <a:endParaRPr lang="pt-BR"/>
        </a:p>
      </dgm:t>
    </dgm:pt>
    <dgm:pt modelId="{79A2186A-8429-4E95-A4D2-214813090081}" type="pres">
      <dgm:prSet presAssocID="{ED3CCD02-8D75-4A08-AD85-C5F828B29313}" presName="connectorText" presStyleLbl="sibTrans2D1" presStyleIdx="0" presStyleCnt="5"/>
      <dgm:spPr/>
      <dgm:t>
        <a:bodyPr/>
        <a:lstStyle/>
        <a:p>
          <a:endParaRPr lang="pt-BR"/>
        </a:p>
      </dgm:t>
    </dgm:pt>
    <dgm:pt modelId="{60779230-642B-46DB-B5CA-FC2220C38859}" type="pres">
      <dgm:prSet presAssocID="{813DB034-1CFA-4CE1-8536-6BC256192226}" presName="node" presStyleLbl="node1" presStyleIdx="0" presStyleCnt="5" custScaleX="211171" custScaleY="117603">
        <dgm:presLayoutVars>
          <dgm:bulletEnabled val="1"/>
        </dgm:presLayoutVars>
      </dgm:prSet>
      <dgm:spPr/>
      <dgm:t>
        <a:bodyPr/>
        <a:lstStyle/>
        <a:p>
          <a:endParaRPr lang="pt-BR"/>
        </a:p>
      </dgm:t>
    </dgm:pt>
    <dgm:pt modelId="{4873F644-A37B-4263-BDD3-7D4AECF93436}" type="pres">
      <dgm:prSet presAssocID="{5418FCE5-0AC2-479F-8F47-D35F7A60BD8D}" presName="parTrans" presStyleLbl="sibTrans2D1" presStyleIdx="1" presStyleCnt="5"/>
      <dgm:spPr/>
      <dgm:t>
        <a:bodyPr/>
        <a:lstStyle/>
        <a:p>
          <a:endParaRPr lang="pt-BR"/>
        </a:p>
      </dgm:t>
    </dgm:pt>
    <dgm:pt modelId="{AF2E0478-D773-4966-9A95-8E70AD7139B7}" type="pres">
      <dgm:prSet presAssocID="{5418FCE5-0AC2-479F-8F47-D35F7A60BD8D}" presName="connectorText" presStyleLbl="sibTrans2D1" presStyleIdx="1" presStyleCnt="5"/>
      <dgm:spPr/>
      <dgm:t>
        <a:bodyPr/>
        <a:lstStyle/>
        <a:p>
          <a:endParaRPr lang="pt-BR"/>
        </a:p>
      </dgm:t>
    </dgm:pt>
    <dgm:pt modelId="{8FE55D76-69B8-469D-BE4A-A0F9F69D5110}" type="pres">
      <dgm:prSet presAssocID="{6461E40C-FAF1-4C11-9CA4-01B7756558A8}" presName="node" presStyleLbl="node1" presStyleIdx="1" presStyleCnt="5" custScaleX="117603" custScaleY="117603" custRadScaleRad="102939" custRadScaleInc="25229">
        <dgm:presLayoutVars>
          <dgm:bulletEnabled val="1"/>
        </dgm:presLayoutVars>
      </dgm:prSet>
      <dgm:spPr/>
      <dgm:t>
        <a:bodyPr/>
        <a:lstStyle/>
        <a:p>
          <a:endParaRPr lang="pt-BR"/>
        </a:p>
      </dgm:t>
    </dgm:pt>
    <dgm:pt modelId="{8999D690-D432-4F1A-B2AE-D98A61E6F24A}" type="pres">
      <dgm:prSet presAssocID="{CFE62A0D-AFCB-42FF-A2F7-4127DE6E4A06}" presName="parTrans" presStyleLbl="sibTrans2D1" presStyleIdx="2" presStyleCnt="5"/>
      <dgm:spPr/>
      <dgm:t>
        <a:bodyPr/>
        <a:lstStyle/>
        <a:p>
          <a:endParaRPr lang="pt-BR"/>
        </a:p>
      </dgm:t>
    </dgm:pt>
    <dgm:pt modelId="{5E3992B2-2FF9-4710-BC5D-D3CABAC0944B}" type="pres">
      <dgm:prSet presAssocID="{CFE62A0D-AFCB-42FF-A2F7-4127DE6E4A06}" presName="connectorText" presStyleLbl="sibTrans2D1" presStyleIdx="2" presStyleCnt="5"/>
      <dgm:spPr/>
      <dgm:t>
        <a:bodyPr/>
        <a:lstStyle/>
        <a:p>
          <a:endParaRPr lang="pt-BR"/>
        </a:p>
      </dgm:t>
    </dgm:pt>
    <dgm:pt modelId="{0B5562C5-56E9-4F94-AD9A-09B6AA6E206F}" type="pres">
      <dgm:prSet presAssocID="{14E5A95F-9DC9-4E33-B709-14C57323ACAA}" presName="node" presStyleLbl="node1" presStyleIdx="2" presStyleCnt="5" custScaleX="162944" custScaleY="117603" custRadScaleRad="104240" custRadScaleInc="-8599">
        <dgm:presLayoutVars>
          <dgm:bulletEnabled val="1"/>
        </dgm:presLayoutVars>
      </dgm:prSet>
      <dgm:spPr/>
      <dgm:t>
        <a:bodyPr/>
        <a:lstStyle/>
        <a:p>
          <a:endParaRPr lang="pt-BR"/>
        </a:p>
      </dgm:t>
    </dgm:pt>
    <dgm:pt modelId="{FB0FDE60-5A66-47CD-855C-10B0ABFAFF6D}" type="pres">
      <dgm:prSet presAssocID="{E1D6882F-7F41-4B9B-8326-079D0B7775D3}" presName="parTrans" presStyleLbl="sibTrans2D1" presStyleIdx="3" presStyleCnt="5"/>
      <dgm:spPr/>
      <dgm:t>
        <a:bodyPr/>
        <a:lstStyle/>
        <a:p>
          <a:endParaRPr lang="pt-BR"/>
        </a:p>
      </dgm:t>
    </dgm:pt>
    <dgm:pt modelId="{D9C29361-9907-4AA5-9D4C-465D8E4516DA}" type="pres">
      <dgm:prSet presAssocID="{E1D6882F-7F41-4B9B-8326-079D0B7775D3}" presName="connectorText" presStyleLbl="sibTrans2D1" presStyleIdx="3" presStyleCnt="5"/>
      <dgm:spPr/>
      <dgm:t>
        <a:bodyPr/>
        <a:lstStyle/>
        <a:p>
          <a:endParaRPr lang="pt-BR"/>
        </a:p>
      </dgm:t>
    </dgm:pt>
    <dgm:pt modelId="{492A8904-4F29-41B2-8DF6-9E5DB43B598E}" type="pres">
      <dgm:prSet presAssocID="{9A038BAD-1DAA-4E08-AF5C-7A535C3A31A3}" presName="node" presStyleLbl="node1" presStyleIdx="3" presStyleCnt="5" custScaleX="117603" custScaleY="117603" custRadScaleRad="108955" custRadScaleInc="50537">
        <dgm:presLayoutVars>
          <dgm:bulletEnabled val="1"/>
        </dgm:presLayoutVars>
      </dgm:prSet>
      <dgm:spPr/>
      <dgm:t>
        <a:bodyPr/>
        <a:lstStyle/>
        <a:p>
          <a:endParaRPr lang="pt-BR"/>
        </a:p>
      </dgm:t>
    </dgm:pt>
    <dgm:pt modelId="{470BEB95-5498-4076-A7AD-52EA2D6058A0}" type="pres">
      <dgm:prSet presAssocID="{8F21B166-5620-46A8-A5DD-72EAE361E61D}" presName="parTrans" presStyleLbl="sibTrans2D1" presStyleIdx="4" presStyleCnt="5"/>
      <dgm:spPr/>
      <dgm:t>
        <a:bodyPr/>
        <a:lstStyle/>
        <a:p>
          <a:endParaRPr lang="pt-BR"/>
        </a:p>
      </dgm:t>
    </dgm:pt>
    <dgm:pt modelId="{8C992717-B056-4E89-850B-547F00D86B47}" type="pres">
      <dgm:prSet presAssocID="{8F21B166-5620-46A8-A5DD-72EAE361E61D}" presName="connectorText" presStyleLbl="sibTrans2D1" presStyleIdx="4" presStyleCnt="5"/>
      <dgm:spPr/>
      <dgm:t>
        <a:bodyPr/>
        <a:lstStyle/>
        <a:p>
          <a:endParaRPr lang="pt-BR"/>
        </a:p>
      </dgm:t>
    </dgm:pt>
    <dgm:pt modelId="{A0AE6ABD-EFF8-41C2-907C-790C07DF522C}" type="pres">
      <dgm:prSet presAssocID="{C2B16F5E-4FD9-4E6C-984C-5FB34252F788}" presName="node" presStyleLbl="node1" presStyleIdx="4" presStyleCnt="5" custScaleX="117603" custScaleY="117603">
        <dgm:presLayoutVars>
          <dgm:bulletEnabled val="1"/>
        </dgm:presLayoutVars>
      </dgm:prSet>
      <dgm:spPr/>
      <dgm:t>
        <a:bodyPr/>
        <a:lstStyle/>
        <a:p>
          <a:endParaRPr lang="pt-BR"/>
        </a:p>
      </dgm:t>
    </dgm:pt>
  </dgm:ptLst>
  <dgm:cxnLst>
    <dgm:cxn modelId="{DA9133CE-998B-5C43-AEBB-EAF94FCC50F2}" type="presOf" srcId="{6461E40C-FAF1-4C11-9CA4-01B7756558A8}" destId="{8FE55D76-69B8-469D-BE4A-A0F9F69D5110}" srcOrd="0" destOrd="0" presId="urn:microsoft.com/office/officeart/2005/8/layout/radial5"/>
    <dgm:cxn modelId="{03E14D20-CE36-7446-9CB3-6CF90D35F552}" type="presOf" srcId="{C2B16F5E-4FD9-4E6C-984C-5FB34252F788}" destId="{A0AE6ABD-EFF8-41C2-907C-790C07DF522C}" srcOrd="0" destOrd="0" presId="urn:microsoft.com/office/officeart/2005/8/layout/radial5"/>
    <dgm:cxn modelId="{F67B8136-3A2B-408C-9570-C50B3786C6D1}" srcId="{D3864EA6-13E7-440F-948B-8118F5878A44}" destId="{9A038BAD-1DAA-4E08-AF5C-7A535C3A31A3}" srcOrd="3" destOrd="0" parTransId="{E1D6882F-7F41-4B9B-8326-079D0B7775D3}" sibTransId="{BF904E21-59DA-42DB-BE7C-359EAF11BFDB}"/>
    <dgm:cxn modelId="{6B8331F3-325F-45BA-8FD7-49B14EAD67DB}" srcId="{19675BB5-4BE3-4E06-B2B3-AAA3D107C1A8}" destId="{99EE12D3-0448-4AC6-A916-2A7514B99B9A}" srcOrd="2" destOrd="0" parTransId="{EC7B58B8-FFD9-4E68-8E6C-7899F581CDCA}" sibTransId="{F35C4B86-AD99-4BCD-A9FE-D5776F7E539D}"/>
    <dgm:cxn modelId="{FA8D4008-3DF7-9C45-B969-819536D9C9F3}" type="presOf" srcId="{8F21B166-5620-46A8-A5DD-72EAE361E61D}" destId="{8C992717-B056-4E89-850B-547F00D86B47}" srcOrd="1" destOrd="0" presId="urn:microsoft.com/office/officeart/2005/8/layout/radial5"/>
    <dgm:cxn modelId="{3359F3B0-49EB-EC48-B4A9-D72EB5CDB9FA}" type="presOf" srcId="{E1D6882F-7F41-4B9B-8326-079D0B7775D3}" destId="{D9C29361-9907-4AA5-9D4C-465D8E4516DA}" srcOrd="1" destOrd="0" presId="urn:microsoft.com/office/officeart/2005/8/layout/radial5"/>
    <dgm:cxn modelId="{B1D6FBB3-4926-0048-B739-881855F34C88}" type="presOf" srcId="{813DB034-1CFA-4CE1-8536-6BC256192226}" destId="{60779230-642B-46DB-B5CA-FC2220C38859}" srcOrd="0" destOrd="0" presId="urn:microsoft.com/office/officeart/2005/8/layout/radial5"/>
    <dgm:cxn modelId="{C0D27459-B059-8044-AF38-AD99A96B7A36}" type="presOf" srcId="{CFE62A0D-AFCB-42FF-A2F7-4127DE6E4A06}" destId="{8999D690-D432-4F1A-B2AE-D98A61E6F24A}" srcOrd="0" destOrd="0" presId="urn:microsoft.com/office/officeart/2005/8/layout/radial5"/>
    <dgm:cxn modelId="{5EBF790F-CC7C-4BBA-98A7-614FB5283795}" srcId="{D3864EA6-13E7-440F-948B-8118F5878A44}" destId="{6461E40C-FAF1-4C11-9CA4-01B7756558A8}" srcOrd="1" destOrd="0" parTransId="{5418FCE5-0AC2-479F-8F47-D35F7A60BD8D}" sibTransId="{3D67A8BA-4FB2-401F-A3C1-92132B645061}"/>
    <dgm:cxn modelId="{F6CE8551-08B7-1E40-B333-0083CE6EE336}" type="presOf" srcId="{ED3CCD02-8D75-4A08-AD85-C5F828B29313}" destId="{79A2186A-8429-4E95-A4D2-214813090081}" srcOrd="1" destOrd="0" presId="urn:microsoft.com/office/officeart/2005/8/layout/radial5"/>
    <dgm:cxn modelId="{1DA19A73-4115-B646-BD04-C635B76D846F}" type="presOf" srcId="{5418FCE5-0AC2-479F-8F47-D35F7A60BD8D}" destId="{AF2E0478-D773-4966-9A95-8E70AD7139B7}" srcOrd="1" destOrd="0" presId="urn:microsoft.com/office/officeart/2005/8/layout/radial5"/>
    <dgm:cxn modelId="{7834DFDC-DD97-4D0F-B547-27AB53428B4B}" srcId="{19675BB5-4BE3-4E06-B2B3-AAA3D107C1A8}" destId="{D3864EA6-13E7-440F-948B-8118F5878A44}" srcOrd="0" destOrd="0" parTransId="{5F920266-1B6A-4D7D-8C8B-D20E2934BF67}" sibTransId="{F4FE127A-F33D-4F59-961D-A505D5A781EE}"/>
    <dgm:cxn modelId="{07A461D6-94D7-FC43-A9A1-3127B9A36A92}" type="presOf" srcId="{8F21B166-5620-46A8-A5DD-72EAE361E61D}" destId="{470BEB95-5498-4076-A7AD-52EA2D6058A0}" srcOrd="0" destOrd="0" presId="urn:microsoft.com/office/officeart/2005/8/layout/radial5"/>
    <dgm:cxn modelId="{3A2A96F3-2E86-224B-B3DD-581B55551586}" type="presOf" srcId="{E1D6882F-7F41-4B9B-8326-079D0B7775D3}" destId="{FB0FDE60-5A66-47CD-855C-10B0ABFAFF6D}" srcOrd="0" destOrd="0" presId="urn:microsoft.com/office/officeart/2005/8/layout/radial5"/>
    <dgm:cxn modelId="{B794CA60-FF4A-C64C-A74E-9427C09654D6}" type="presOf" srcId="{D3864EA6-13E7-440F-948B-8118F5878A44}" destId="{7ADCFBEC-172E-41BB-B545-FE2085E0B744}" srcOrd="0" destOrd="0" presId="urn:microsoft.com/office/officeart/2005/8/layout/radial5"/>
    <dgm:cxn modelId="{D77DA2F4-EA33-6F4A-97FD-DE025A2388E5}" type="presOf" srcId="{14E5A95F-9DC9-4E33-B709-14C57323ACAA}" destId="{0B5562C5-56E9-4F94-AD9A-09B6AA6E206F}" srcOrd="0" destOrd="0" presId="urn:microsoft.com/office/officeart/2005/8/layout/radial5"/>
    <dgm:cxn modelId="{CA96CDD7-2074-4B45-8081-7F2FBF1282BE}" type="presOf" srcId="{9A038BAD-1DAA-4E08-AF5C-7A535C3A31A3}" destId="{492A8904-4F29-41B2-8DF6-9E5DB43B598E}" srcOrd="0" destOrd="0" presId="urn:microsoft.com/office/officeart/2005/8/layout/radial5"/>
    <dgm:cxn modelId="{CB4408D5-F686-9140-917A-25CD52A8ECB8}" type="presOf" srcId="{19675BB5-4BE3-4E06-B2B3-AAA3D107C1A8}" destId="{EB09D521-9D02-4B4D-80CB-EB847731A63E}" srcOrd="0" destOrd="0" presId="urn:microsoft.com/office/officeart/2005/8/layout/radial5"/>
    <dgm:cxn modelId="{F20E6E35-2EF6-49E1-BCE2-AF737813AC7F}" srcId="{D3864EA6-13E7-440F-948B-8118F5878A44}" destId="{C2B16F5E-4FD9-4E6C-984C-5FB34252F788}" srcOrd="4" destOrd="0" parTransId="{8F21B166-5620-46A8-A5DD-72EAE361E61D}" sibTransId="{D972BA52-9B06-4D48-9819-200C1326EA4D}"/>
    <dgm:cxn modelId="{B78770BC-227B-404F-8185-2F70ECA32605}" srcId="{D3864EA6-13E7-440F-948B-8118F5878A44}" destId="{14E5A95F-9DC9-4E33-B709-14C57323ACAA}" srcOrd="2" destOrd="0" parTransId="{CFE62A0D-AFCB-42FF-A2F7-4127DE6E4A06}" sibTransId="{87455A86-154D-4572-BF6D-F5FEBED08194}"/>
    <dgm:cxn modelId="{4B8C0A67-D715-8D4F-B2F0-E02771D30210}" type="presOf" srcId="{ED3CCD02-8D75-4A08-AD85-C5F828B29313}" destId="{E09D1B4B-09AE-4B1F-A409-CE344F8F9185}" srcOrd="0" destOrd="0" presId="urn:microsoft.com/office/officeart/2005/8/layout/radial5"/>
    <dgm:cxn modelId="{54233070-3DA0-4C4A-910F-42C751EBCE2E}" type="presOf" srcId="{5418FCE5-0AC2-479F-8F47-D35F7A60BD8D}" destId="{4873F644-A37B-4263-BDD3-7D4AECF93436}" srcOrd="0" destOrd="0" presId="urn:microsoft.com/office/officeart/2005/8/layout/radial5"/>
    <dgm:cxn modelId="{41966F54-3C25-450E-8104-04B2B9165959}" srcId="{D3864EA6-13E7-440F-948B-8118F5878A44}" destId="{813DB034-1CFA-4CE1-8536-6BC256192226}" srcOrd="0" destOrd="0" parTransId="{ED3CCD02-8D75-4A08-AD85-C5F828B29313}" sibTransId="{F3516F2D-4619-4753-A81E-130803DFBFC7}"/>
    <dgm:cxn modelId="{5FF9B00B-DA32-B045-859F-16E985CE7806}" type="presOf" srcId="{CFE62A0D-AFCB-42FF-A2F7-4127DE6E4A06}" destId="{5E3992B2-2FF9-4710-BC5D-D3CABAC0944B}" srcOrd="1" destOrd="0" presId="urn:microsoft.com/office/officeart/2005/8/layout/radial5"/>
    <dgm:cxn modelId="{95BEDBFB-78CA-4B54-85B1-DBBC8DA9F099}" srcId="{19675BB5-4BE3-4E06-B2B3-AAA3D107C1A8}" destId="{148C9D5F-CB7F-40A3-8D91-07C30FC6E866}" srcOrd="1" destOrd="0" parTransId="{2A79DC46-048A-4148-8535-6F56D0D320E9}" sibTransId="{6D32AB6B-3520-4D28-B119-0DE8EF3711C8}"/>
    <dgm:cxn modelId="{9F015968-FF0B-7F4E-B578-CFCB6B8B156E}" type="presParOf" srcId="{EB09D521-9D02-4B4D-80CB-EB847731A63E}" destId="{7ADCFBEC-172E-41BB-B545-FE2085E0B744}" srcOrd="0" destOrd="0" presId="urn:microsoft.com/office/officeart/2005/8/layout/radial5"/>
    <dgm:cxn modelId="{90D780E5-427B-7D41-A76B-E252F9297BF5}" type="presParOf" srcId="{EB09D521-9D02-4B4D-80CB-EB847731A63E}" destId="{E09D1B4B-09AE-4B1F-A409-CE344F8F9185}" srcOrd="1" destOrd="0" presId="urn:microsoft.com/office/officeart/2005/8/layout/radial5"/>
    <dgm:cxn modelId="{908DDC53-A8B8-094C-8F05-3FF08ACD4D30}" type="presParOf" srcId="{E09D1B4B-09AE-4B1F-A409-CE344F8F9185}" destId="{79A2186A-8429-4E95-A4D2-214813090081}" srcOrd="0" destOrd="0" presId="urn:microsoft.com/office/officeart/2005/8/layout/radial5"/>
    <dgm:cxn modelId="{A0B0FF92-FB5B-2F4E-8BAC-3C4B28B14DA5}" type="presParOf" srcId="{EB09D521-9D02-4B4D-80CB-EB847731A63E}" destId="{60779230-642B-46DB-B5CA-FC2220C38859}" srcOrd="2" destOrd="0" presId="urn:microsoft.com/office/officeart/2005/8/layout/radial5"/>
    <dgm:cxn modelId="{82816A1F-355B-3243-94FF-923D102F53DA}" type="presParOf" srcId="{EB09D521-9D02-4B4D-80CB-EB847731A63E}" destId="{4873F644-A37B-4263-BDD3-7D4AECF93436}" srcOrd="3" destOrd="0" presId="urn:microsoft.com/office/officeart/2005/8/layout/radial5"/>
    <dgm:cxn modelId="{DA6A5D5F-52B4-CC49-B480-5118E71ADE9B}" type="presParOf" srcId="{4873F644-A37B-4263-BDD3-7D4AECF93436}" destId="{AF2E0478-D773-4966-9A95-8E70AD7139B7}" srcOrd="0" destOrd="0" presId="urn:microsoft.com/office/officeart/2005/8/layout/radial5"/>
    <dgm:cxn modelId="{31A392E8-0C9E-9747-8F28-985F189E5D7C}" type="presParOf" srcId="{EB09D521-9D02-4B4D-80CB-EB847731A63E}" destId="{8FE55D76-69B8-469D-BE4A-A0F9F69D5110}" srcOrd="4" destOrd="0" presId="urn:microsoft.com/office/officeart/2005/8/layout/radial5"/>
    <dgm:cxn modelId="{80AD23BA-DEBA-E046-B28C-1658D02E74F1}" type="presParOf" srcId="{EB09D521-9D02-4B4D-80CB-EB847731A63E}" destId="{8999D690-D432-4F1A-B2AE-D98A61E6F24A}" srcOrd="5" destOrd="0" presId="urn:microsoft.com/office/officeart/2005/8/layout/radial5"/>
    <dgm:cxn modelId="{3E3CCD7C-5FA8-AA4D-9027-63D9179431D9}" type="presParOf" srcId="{8999D690-D432-4F1A-B2AE-D98A61E6F24A}" destId="{5E3992B2-2FF9-4710-BC5D-D3CABAC0944B}" srcOrd="0" destOrd="0" presId="urn:microsoft.com/office/officeart/2005/8/layout/radial5"/>
    <dgm:cxn modelId="{43AC3AC0-057A-2842-93CD-1A2DE61F9DE1}" type="presParOf" srcId="{EB09D521-9D02-4B4D-80CB-EB847731A63E}" destId="{0B5562C5-56E9-4F94-AD9A-09B6AA6E206F}" srcOrd="6" destOrd="0" presId="urn:microsoft.com/office/officeart/2005/8/layout/radial5"/>
    <dgm:cxn modelId="{79720FBC-4B00-E640-A277-E64C0E317DED}" type="presParOf" srcId="{EB09D521-9D02-4B4D-80CB-EB847731A63E}" destId="{FB0FDE60-5A66-47CD-855C-10B0ABFAFF6D}" srcOrd="7" destOrd="0" presId="urn:microsoft.com/office/officeart/2005/8/layout/radial5"/>
    <dgm:cxn modelId="{F5AB0279-6088-E54D-9C5B-3EA7DF039B7F}" type="presParOf" srcId="{FB0FDE60-5A66-47CD-855C-10B0ABFAFF6D}" destId="{D9C29361-9907-4AA5-9D4C-465D8E4516DA}" srcOrd="0" destOrd="0" presId="urn:microsoft.com/office/officeart/2005/8/layout/radial5"/>
    <dgm:cxn modelId="{993CC38E-874D-364B-92A1-D74B5C1CC125}" type="presParOf" srcId="{EB09D521-9D02-4B4D-80CB-EB847731A63E}" destId="{492A8904-4F29-41B2-8DF6-9E5DB43B598E}" srcOrd="8" destOrd="0" presId="urn:microsoft.com/office/officeart/2005/8/layout/radial5"/>
    <dgm:cxn modelId="{EE136212-B91C-1D4A-A93F-86BF1FFB1C1F}" type="presParOf" srcId="{EB09D521-9D02-4B4D-80CB-EB847731A63E}" destId="{470BEB95-5498-4076-A7AD-52EA2D6058A0}" srcOrd="9" destOrd="0" presId="urn:microsoft.com/office/officeart/2005/8/layout/radial5"/>
    <dgm:cxn modelId="{E2CB398D-A72A-3C43-A7AD-03D86A05FBBF}" type="presParOf" srcId="{470BEB95-5498-4076-A7AD-52EA2D6058A0}" destId="{8C992717-B056-4E89-850B-547F00D86B47}" srcOrd="0" destOrd="0" presId="urn:microsoft.com/office/officeart/2005/8/layout/radial5"/>
    <dgm:cxn modelId="{0D56E76F-98EF-F947-B255-827334B51D6E}" type="presParOf" srcId="{EB09D521-9D02-4B4D-80CB-EB847731A63E}" destId="{A0AE6ABD-EFF8-41C2-907C-790C07DF522C}" srcOrd="10" destOrd="0" presId="urn:microsoft.com/office/officeart/2005/8/layout/radial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BD982B-F274-4BA3-8F19-028AA15117A4}" type="doc">
      <dgm:prSet loTypeId="urn:microsoft.com/office/officeart/2005/8/layout/chevron1" loCatId="process" qsTypeId="urn:microsoft.com/office/officeart/2005/8/quickstyle/3d1" qsCatId="3D" csTypeId="urn:microsoft.com/office/officeart/2005/8/colors/colorful3" csCatId="colorful" phldr="1"/>
      <dgm:spPr/>
      <dgm:t>
        <a:bodyPr/>
        <a:lstStyle/>
        <a:p>
          <a:endParaRPr lang="pt-BR"/>
        </a:p>
      </dgm:t>
    </dgm:pt>
    <dgm:pt modelId="{7BF07599-40A3-43F8-B74C-B9C9D197B9C8}">
      <dgm:prSet phldrT="[Text]" custT="1"/>
      <dgm:spPr/>
      <dgm:t>
        <a:bodyPr/>
        <a:lstStyle/>
        <a:p>
          <a:r>
            <a:rPr lang="pt-BR" sz="2800" dirty="0" smtClean="0">
              <a:latin typeface="Times New Roman" pitchFamily="18" charset="0"/>
              <a:cs typeface="Times New Roman" pitchFamily="18" charset="0"/>
            </a:rPr>
            <a:t>Maio</a:t>
          </a:r>
          <a:endParaRPr lang="pt-BR" sz="2800" dirty="0">
            <a:latin typeface="Times New Roman" pitchFamily="18" charset="0"/>
            <a:cs typeface="Times New Roman" pitchFamily="18" charset="0"/>
          </a:endParaRPr>
        </a:p>
      </dgm:t>
    </dgm:pt>
    <dgm:pt modelId="{05A33227-C3A2-40A7-900E-1D070E545DAC}" type="parTrans" cxnId="{B0DAC2FD-EDA1-441B-A845-0C1964D6B924}">
      <dgm:prSet/>
      <dgm:spPr/>
      <dgm:t>
        <a:bodyPr/>
        <a:lstStyle/>
        <a:p>
          <a:endParaRPr lang="pt-BR" sz="2800"/>
        </a:p>
      </dgm:t>
    </dgm:pt>
    <dgm:pt modelId="{347A4B58-92E3-49B2-BBF5-15BF5A0F478B}" type="sibTrans" cxnId="{B0DAC2FD-EDA1-441B-A845-0C1964D6B924}">
      <dgm:prSet/>
      <dgm:spPr/>
      <dgm:t>
        <a:bodyPr/>
        <a:lstStyle/>
        <a:p>
          <a:endParaRPr lang="pt-BR" sz="2800"/>
        </a:p>
      </dgm:t>
    </dgm:pt>
    <dgm:pt modelId="{964A18CD-1B5D-4A7E-B182-2927E17348E0}">
      <dgm:prSet phldrT="[Text]" custT="1"/>
      <dgm:spPr/>
      <dgm:t>
        <a:bodyPr/>
        <a:lstStyle/>
        <a:p>
          <a:r>
            <a:rPr lang="pt-BR" sz="2800" dirty="0" err="1" smtClean="0">
              <a:latin typeface="Times New Roman" pitchFamily="18" charset="0"/>
              <a:cs typeface="Times New Roman" pitchFamily="18" charset="0"/>
            </a:rPr>
            <a:t>Jul</a:t>
          </a:r>
          <a:endParaRPr lang="pt-BR" sz="2800" dirty="0">
            <a:latin typeface="Times New Roman" pitchFamily="18" charset="0"/>
            <a:cs typeface="Times New Roman" pitchFamily="18" charset="0"/>
          </a:endParaRPr>
        </a:p>
      </dgm:t>
    </dgm:pt>
    <dgm:pt modelId="{90C13AAE-4246-46D9-9B6E-D27D7FCA92D1}" type="parTrans" cxnId="{57D1E1FE-AB13-4507-B39B-15BDE576AB21}">
      <dgm:prSet/>
      <dgm:spPr/>
      <dgm:t>
        <a:bodyPr/>
        <a:lstStyle/>
        <a:p>
          <a:endParaRPr lang="pt-BR" sz="2800"/>
        </a:p>
      </dgm:t>
    </dgm:pt>
    <dgm:pt modelId="{63F601AF-EA35-4E0A-A9D9-C60ACFB6BC55}" type="sibTrans" cxnId="{57D1E1FE-AB13-4507-B39B-15BDE576AB21}">
      <dgm:prSet/>
      <dgm:spPr/>
      <dgm:t>
        <a:bodyPr/>
        <a:lstStyle/>
        <a:p>
          <a:endParaRPr lang="pt-BR" sz="2800"/>
        </a:p>
      </dgm:t>
    </dgm:pt>
    <dgm:pt modelId="{25761703-EE26-4CA8-B049-3F157889CE06}">
      <dgm:prSet phldrT="[Text]" custT="1"/>
      <dgm:spPr/>
      <dgm:t>
        <a:bodyPr/>
        <a:lstStyle/>
        <a:p>
          <a:r>
            <a:rPr lang="pt-BR" sz="2800" dirty="0" err="1" smtClean="0">
              <a:latin typeface="Times New Roman" pitchFamily="18" charset="0"/>
              <a:cs typeface="Times New Roman" pitchFamily="18" charset="0"/>
            </a:rPr>
            <a:t>Nov</a:t>
          </a:r>
          <a:endParaRPr lang="pt-BR" sz="2800" dirty="0">
            <a:latin typeface="Times New Roman" pitchFamily="18" charset="0"/>
            <a:cs typeface="Times New Roman" pitchFamily="18" charset="0"/>
          </a:endParaRPr>
        </a:p>
      </dgm:t>
    </dgm:pt>
    <dgm:pt modelId="{5EE1D751-E7E3-4E30-AC49-4C8227478F52}" type="parTrans" cxnId="{B4023F34-1758-4145-893F-044E6D16D52E}">
      <dgm:prSet/>
      <dgm:spPr/>
      <dgm:t>
        <a:bodyPr/>
        <a:lstStyle/>
        <a:p>
          <a:endParaRPr lang="pt-BR" sz="2800"/>
        </a:p>
      </dgm:t>
    </dgm:pt>
    <dgm:pt modelId="{B74F6A51-714F-4AA7-B42B-E7F20847B954}" type="sibTrans" cxnId="{B4023F34-1758-4145-893F-044E6D16D52E}">
      <dgm:prSet/>
      <dgm:spPr/>
      <dgm:t>
        <a:bodyPr/>
        <a:lstStyle/>
        <a:p>
          <a:endParaRPr lang="pt-BR" sz="2800"/>
        </a:p>
      </dgm:t>
    </dgm:pt>
    <dgm:pt modelId="{E731978B-F94B-47D7-AFDE-5668EE8523C9}">
      <dgm:prSet custT="1"/>
      <dgm:spPr/>
      <dgm:t>
        <a:bodyPr/>
        <a:lstStyle/>
        <a:p>
          <a:r>
            <a:rPr lang="pt-BR" sz="2800" dirty="0" smtClean="0">
              <a:latin typeface="Times New Roman" pitchFamily="18" charset="0"/>
              <a:cs typeface="Times New Roman" pitchFamily="18" charset="0"/>
            </a:rPr>
            <a:t>2016</a:t>
          </a:r>
          <a:endParaRPr lang="pt-BR" sz="2800" dirty="0">
            <a:latin typeface="Times New Roman" pitchFamily="18" charset="0"/>
            <a:cs typeface="Times New Roman" pitchFamily="18" charset="0"/>
          </a:endParaRPr>
        </a:p>
      </dgm:t>
    </dgm:pt>
    <dgm:pt modelId="{347D0D83-196D-4ACE-95D8-CD164212347B}" type="parTrans" cxnId="{4F7CA4AE-94FE-4378-A583-281ED01F3A26}">
      <dgm:prSet/>
      <dgm:spPr/>
      <dgm:t>
        <a:bodyPr/>
        <a:lstStyle/>
        <a:p>
          <a:endParaRPr lang="pt-BR" sz="2800"/>
        </a:p>
      </dgm:t>
    </dgm:pt>
    <dgm:pt modelId="{EE1B103E-6B40-4F05-8FE6-0D6F6D6931A3}" type="sibTrans" cxnId="{4F7CA4AE-94FE-4378-A583-281ED01F3A26}">
      <dgm:prSet/>
      <dgm:spPr/>
      <dgm:t>
        <a:bodyPr/>
        <a:lstStyle/>
        <a:p>
          <a:endParaRPr lang="pt-BR" sz="2800"/>
        </a:p>
      </dgm:t>
    </dgm:pt>
    <dgm:pt modelId="{83BF0D0E-CEE2-4D71-A59A-24428141268C}" type="pres">
      <dgm:prSet presAssocID="{8BBD982B-F274-4BA3-8F19-028AA15117A4}" presName="Name0" presStyleCnt="0">
        <dgm:presLayoutVars>
          <dgm:dir/>
          <dgm:animLvl val="lvl"/>
          <dgm:resizeHandles val="exact"/>
        </dgm:presLayoutVars>
      </dgm:prSet>
      <dgm:spPr/>
      <dgm:t>
        <a:bodyPr/>
        <a:lstStyle/>
        <a:p>
          <a:endParaRPr lang="pt-BR"/>
        </a:p>
      </dgm:t>
    </dgm:pt>
    <dgm:pt modelId="{372AB35D-7F85-4F08-9397-AA61FB00442A}" type="pres">
      <dgm:prSet presAssocID="{7BF07599-40A3-43F8-B74C-B9C9D197B9C8}" presName="parTxOnly" presStyleLbl="node1" presStyleIdx="0" presStyleCnt="4" custLinFactNeighborX="-35359">
        <dgm:presLayoutVars>
          <dgm:chMax val="0"/>
          <dgm:chPref val="0"/>
          <dgm:bulletEnabled val="1"/>
        </dgm:presLayoutVars>
      </dgm:prSet>
      <dgm:spPr/>
      <dgm:t>
        <a:bodyPr/>
        <a:lstStyle/>
        <a:p>
          <a:endParaRPr lang="pt-BR"/>
        </a:p>
      </dgm:t>
    </dgm:pt>
    <dgm:pt modelId="{1F777585-BE73-4FF0-B2F3-AF881F23F55D}" type="pres">
      <dgm:prSet presAssocID="{347A4B58-92E3-49B2-BBF5-15BF5A0F478B}" presName="parTxOnlySpace" presStyleCnt="0"/>
      <dgm:spPr/>
      <dgm:t>
        <a:bodyPr/>
        <a:lstStyle/>
        <a:p>
          <a:endParaRPr lang="pt-BR"/>
        </a:p>
      </dgm:t>
    </dgm:pt>
    <dgm:pt modelId="{43FF70E3-3B35-4DF9-A907-606680DFC178}" type="pres">
      <dgm:prSet presAssocID="{964A18CD-1B5D-4A7E-B182-2927E17348E0}" presName="parTxOnly" presStyleLbl="node1" presStyleIdx="1" presStyleCnt="4" custLinFactNeighborX="-67282">
        <dgm:presLayoutVars>
          <dgm:chMax val="0"/>
          <dgm:chPref val="0"/>
          <dgm:bulletEnabled val="1"/>
        </dgm:presLayoutVars>
      </dgm:prSet>
      <dgm:spPr/>
      <dgm:t>
        <a:bodyPr/>
        <a:lstStyle/>
        <a:p>
          <a:endParaRPr lang="pt-BR"/>
        </a:p>
      </dgm:t>
    </dgm:pt>
    <dgm:pt modelId="{9A80ACDF-AC15-4B39-99F9-7A6A02E1B5CD}" type="pres">
      <dgm:prSet presAssocID="{63F601AF-EA35-4E0A-A9D9-C60ACFB6BC55}" presName="parTxOnlySpace" presStyleCnt="0"/>
      <dgm:spPr/>
      <dgm:t>
        <a:bodyPr/>
        <a:lstStyle/>
        <a:p>
          <a:endParaRPr lang="pt-BR"/>
        </a:p>
      </dgm:t>
    </dgm:pt>
    <dgm:pt modelId="{40E75915-E9B1-4ABD-839B-3CFD5E25D23D}" type="pres">
      <dgm:prSet presAssocID="{25761703-EE26-4CA8-B049-3F157889CE06}" presName="parTxOnly" presStyleLbl="node1" presStyleIdx="2" presStyleCnt="4" custLinFactNeighborX="-67282">
        <dgm:presLayoutVars>
          <dgm:chMax val="0"/>
          <dgm:chPref val="0"/>
          <dgm:bulletEnabled val="1"/>
        </dgm:presLayoutVars>
      </dgm:prSet>
      <dgm:spPr/>
      <dgm:t>
        <a:bodyPr/>
        <a:lstStyle/>
        <a:p>
          <a:endParaRPr lang="pt-BR"/>
        </a:p>
      </dgm:t>
    </dgm:pt>
    <dgm:pt modelId="{3AD7AFE4-5A8A-4232-8024-F2443FC198F5}" type="pres">
      <dgm:prSet presAssocID="{B74F6A51-714F-4AA7-B42B-E7F20847B954}" presName="parTxOnlySpace" presStyleCnt="0"/>
      <dgm:spPr/>
      <dgm:t>
        <a:bodyPr/>
        <a:lstStyle/>
        <a:p>
          <a:endParaRPr lang="pt-BR"/>
        </a:p>
      </dgm:t>
    </dgm:pt>
    <dgm:pt modelId="{D3FAEA15-74EA-44F0-B324-8062485B62BB}" type="pres">
      <dgm:prSet presAssocID="{E731978B-F94B-47D7-AFDE-5668EE8523C9}" presName="parTxOnly" presStyleLbl="node1" presStyleIdx="3" presStyleCnt="4" custLinFactNeighborX="-67282">
        <dgm:presLayoutVars>
          <dgm:chMax val="0"/>
          <dgm:chPref val="0"/>
          <dgm:bulletEnabled val="1"/>
        </dgm:presLayoutVars>
      </dgm:prSet>
      <dgm:spPr/>
      <dgm:t>
        <a:bodyPr/>
        <a:lstStyle/>
        <a:p>
          <a:endParaRPr lang="pt-BR"/>
        </a:p>
      </dgm:t>
    </dgm:pt>
  </dgm:ptLst>
  <dgm:cxnLst>
    <dgm:cxn modelId="{D47F65FF-0259-9C46-ABC5-F1A52BD99F90}" type="presOf" srcId="{964A18CD-1B5D-4A7E-B182-2927E17348E0}" destId="{43FF70E3-3B35-4DF9-A907-606680DFC178}" srcOrd="0" destOrd="0" presId="urn:microsoft.com/office/officeart/2005/8/layout/chevron1"/>
    <dgm:cxn modelId="{4F7CA4AE-94FE-4378-A583-281ED01F3A26}" srcId="{8BBD982B-F274-4BA3-8F19-028AA15117A4}" destId="{E731978B-F94B-47D7-AFDE-5668EE8523C9}" srcOrd="3" destOrd="0" parTransId="{347D0D83-196D-4ACE-95D8-CD164212347B}" sibTransId="{EE1B103E-6B40-4F05-8FE6-0D6F6D6931A3}"/>
    <dgm:cxn modelId="{57D1E1FE-AB13-4507-B39B-15BDE576AB21}" srcId="{8BBD982B-F274-4BA3-8F19-028AA15117A4}" destId="{964A18CD-1B5D-4A7E-B182-2927E17348E0}" srcOrd="1" destOrd="0" parTransId="{90C13AAE-4246-46D9-9B6E-D27D7FCA92D1}" sibTransId="{63F601AF-EA35-4E0A-A9D9-C60ACFB6BC55}"/>
    <dgm:cxn modelId="{C6068975-30C7-8949-AED0-CB7790C26F20}" type="presOf" srcId="{7BF07599-40A3-43F8-B74C-B9C9D197B9C8}" destId="{372AB35D-7F85-4F08-9397-AA61FB00442A}" srcOrd="0" destOrd="0" presId="urn:microsoft.com/office/officeart/2005/8/layout/chevron1"/>
    <dgm:cxn modelId="{B0DAC2FD-EDA1-441B-A845-0C1964D6B924}" srcId="{8BBD982B-F274-4BA3-8F19-028AA15117A4}" destId="{7BF07599-40A3-43F8-B74C-B9C9D197B9C8}" srcOrd="0" destOrd="0" parTransId="{05A33227-C3A2-40A7-900E-1D070E545DAC}" sibTransId="{347A4B58-92E3-49B2-BBF5-15BF5A0F478B}"/>
    <dgm:cxn modelId="{CEEEFBFF-76AC-374F-99FC-E39B9634226B}" type="presOf" srcId="{25761703-EE26-4CA8-B049-3F157889CE06}" destId="{40E75915-E9B1-4ABD-839B-3CFD5E25D23D}" srcOrd="0" destOrd="0" presId="urn:microsoft.com/office/officeart/2005/8/layout/chevron1"/>
    <dgm:cxn modelId="{B4023F34-1758-4145-893F-044E6D16D52E}" srcId="{8BBD982B-F274-4BA3-8F19-028AA15117A4}" destId="{25761703-EE26-4CA8-B049-3F157889CE06}" srcOrd="2" destOrd="0" parTransId="{5EE1D751-E7E3-4E30-AC49-4C8227478F52}" sibTransId="{B74F6A51-714F-4AA7-B42B-E7F20847B954}"/>
    <dgm:cxn modelId="{6AADA023-785B-2D41-84E6-30F5B2A04FB6}" type="presOf" srcId="{E731978B-F94B-47D7-AFDE-5668EE8523C9}" destId="{D3FAEA15-74EA-44F0-B324-8062485B62BB}" srcOrd="0" destOrd="0" presId="urn:microsoft.com/office/officeart/2005/8/layout/chevron1"/>
    <dgm:cxn modelId="{9F8C7102-4684-824E-A54A-AAA218BF22BD}" type="presOf" srcId="{8BBD982B-F274-4BA3-8F19-028AA15117A4}" destId="{83BF0D0E-CEE2-4D71-A59A-24428141268C}" srcOrd="0" destOrd="0" presId="urn:microsoft.com/office/officeart/2005/8/layout/chevron1"/>
    <dgm:cxn modelId="{58836B79-26E5-B449-952C-F3F5D9994285}" type="presParOf" srcId="{83BF0D0E-CEE2-4D71-A59A-24428141268C}" destId="{372AB35D-7F85-4F08-9397-AA61FB00442A}" srcOrd="0" destOrd="0" presId="urn:microsoft.com/office/officeart/2005/8/layout/chevron1"/>
    <dgm:cxn modelId="{3EFE7E34-3A12-684B-99AD-7411443D914A}" type="presParOf" srcId="{83BF0D0E-CEE2-4D71-A59A-24428141268C}" destId="{1F777585-BE73-4FF0-B2F3-AF881F23F55D}" srcOrd="1" destOrd="0" presId="urn:microsoft.com/office/officeart/2005/8/layout/chevron1"/>
    <dgm:cxn modelId="{DC9C3DB0-C221-FD47-86BA-27B0241C79E4}" type="presParOf" srcId="{83BF0D0E-CEE2-4D71-A59A-24428141268C}" destId="{43FF70E3-3B35-4DF9-A907-606680DFC178}" srcOrd="2" destOrd="0" presId="urn:microsoft.com/office/officeart/2005/8/layout/chevron1"/>
    <dgm:cxn modelId="{2016958A-C673-CD4E-B451-82B013289667}" type="presParOf" srcId="{83BF0D0E-CEE2-4D71-A59A-24428141268C}" destId="{9A80ACDF-AC15-4B39-99F9-7A6A02E1B5CD}" srcOrd="3" destOrd="0" presId="urn:microsoft.com/office/officeart/2005/8/layout/chevron1"/>
    <dgm:cxn modelId="{9784D30D-A39F-094D-AD8D-10C761A5E21B}" type="presParOf" srcId="{83BF0D0E-CEE2-4D71-A59A-24428141268C}" destId="{40E75915-E9B1-4ABD-839B-3CFD5E25D23D}" srcOrd="4" destOrd="0" presId="urn:microsoft.com/office/officeart/2005/8/layout/chevron1"/>
    <dgm:cxn modelId="{7076BE3A-183B-F34B-8FB3-8D2238263A7B}" type="presParOf" srcId="{83BF0D0E-CEE2-4D71-A59A-24428141268C}" destId="{3AD7AFE4-5A8A-4232-8024-F2443FC198F5}" srcOrd="5" destOrd="0" presId="urn:microsoft.com/office/officeart/2005/8/layout/chevron1"/>
    <dgm:cxn modelId="{886CC607-6428-334A-A3A9-B56C366047C7}" type="presParOf" srcId="{83BF0D0E-CEE2-4D71-A59A-24428141268C}" destId="{D3FAEA15-74EA-44F0-B324-8062485B62B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CFBEC-172E-41BB-B545-FE2085E0B744}">
      <dsp:nvSpPr>
        <dsp:cNvPr id="0" name=""/>
        <dsp:cNvSpPr/>
      </dsp:nvSpPr>
      <dsp:spPr>
        <a:xfrm>
          <a:off x="3255635" y="1903933"/>
          <a:ext cx="1832629" cy="1510252"/>
        </a:xfrm>
        <a:prstGeom prst="ellipse">
          <a:avLst/>
        </a:prstGeom>
        <a:gradFill rotWithShape="0">
          <a:gsLst>
            <a:gs pos="0">
              <a:schemeClr val="dk2">
                <a:hueOff val="0"/>
                <a:satOff val="0"/>
                <a:lumOff val="0"/>
                <a:alphaOff val="0"/>
                <a:tint val="35000"/>
                <a:satMod val="260000"/>
              </a:schemeClr>
            </a:gs>
            <a:gs pos="30000">
              <a:schemeClr val="dk2">
                <a:hueOff val="0"/>
                <a:satOff val="0"/>
                <a:lumOff val="0"/>
                <a:alphaOff val="0"/>
                <a:tint val="38000"/>
                <a:satMod val="260000"/>
              </a:schemeClr>
            </a:gs>
            <a:gs pos="75000">
              <a:schemeClr val="dk2">
                <a:hueOff val="0"/>
                <a:satOff val="0"/>
                <a:lumOff val="0"/>
                <a:alphaOff val="0"/>
                <a:tint val="55000"/>
                <a:satMod val="255000"/>
              </a:schemeClr>
            </a:gs>
            <a:gs pos="100000">
              <a:schemeClr val="dk2">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pt-BR" sz="2400" kern="1200" dirty="0" smtClean="0"/>
            <a:t>Projetos</a:t>
          </a:r>
          <a:endParaRPr lang="pt-BR" sz="2000" kern="1200" dirty="0"/>
        </a:p>
      </dsp:txBody>
      <dsp:txXfrm>
        <a:off x="3524017" y="2125104"/>
        <a:ext cx="1295865" cy="1067910"/>
      </dsp:txXfrm>
    </dsp:sp>
    <dsp:sp modelId="{E09D1B4B-09AE-4B1F-A409-CE344F8F9185}">
      <dsp:nvSpPr>
        <dsp:cNvPr id="0" name=""/>
        <dsp:cNvSpPr/>
      </dsp:nvSpPr>
      <dsp:spPr>
        <a:xfrm rot="16200000">
          <a:off x="4070964" y="1481546"/>
          <a:ext cx="201970" cy="475129"/>
        </a:xfrm>
        <a:prstGeom prst="rightArrow">
          <a:avLst>
            <a:gd name="adj1" fmla="val 60000"/>
            <a:gd name="adj2" fmla="val 50000"/>
          </a:avLst>
        </a:prstGeom>
        <a:gradFill rotWithShape="0">
          <a:gsLst>
            <a:gs pos="0">
              <a:schemeClr val="dk2">
                <a:tint val="60000"/>
                <a:hueOff val="0"/>
                <a:satOff val="0"/>
                <a:lumOff val="0"/>
                <a:alphaOff val="0"/>
                <a:tint val="35000"/>
                <a:satMod val="260000"/>
              </a:schemeClr>
            </a:gs>
            <a:gs pos="30000">
              <a:schemeClr val="dk2">
                <a:tint val="60000"/>
                <a:hueOff val="0"/>
                <a:satOff val="0"/>
                <a:lumOff val="0"/>
                <a:alphaOff val="0"/>
                <a:tint val="38000"/>
                <a:satMod val="260000"/>
              </a:schemeClr>
            </a:gs>
            <a:gs pos="75000">
              <a:schemeClr val="dk2">
                <a:tint val="60000"/>
                <a:hueOff val="0"/>
                <a:satOff val="0"/>
                <a:lumOff val="0"/>
                <a:alphaOff val="0"/>
                <a:tint val="55000"/>
                <a:satMod val="255000"/>
              </a:schemeClr>
            </a:gs>
            <a:gs pos="100000">
              <a:schemeClr val="dk2">
                <a:tint val="60000"/>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pt-BR" sz="2000" kern="1200"/>
        </a:p>
      </dsp:txBody>
      <dsp:txXfrm>
        <a:off x="4101260" y="1606868"/>
        <a:ext cx="141379" cy="285077"/>
      </dsp:txXfrm>
    </dsp:sp>
    <dsp:sp modelId="{60779230-642B-46DB-B5CA-FC2220C38859}">
      <dsp:nvSpPr>
        <dsp:cNvPr id="0" name=""/>
        <dsp:cNvSpPr/>
      </dsp:nvSpPr>
      <dsp:spPr>
        <a:xfrm>
          <a:off x="2696455" y="-120574"/>
          <a:ext cx="2950988" cy="1643431"/>
        </a:xfrm>
        <a:prstGeom prst="ellipse">
          <a:avLst/>
        </a:prstGeom>
        <a:gradFill rotWithShape="0">
          <a:gsLst>
            <a:gs pos="0">
              <a:schemeClr val="dk2">
                <a:hueOff val="0"/>
                <a:satOff val="0"/>
                <a:lumOff val="0"/>
                <a:alphaOff val="0"/>
                <a:tint val="35000"/>
                <a:satMod val="260000"/>
              </a:schemeClr>
            </a:gs>
            <a:gs pos="30000">
              <a:schemeClr val="dk2">
                <a:hueOff val="0"/>
                <a:satOff val="0"/>
                <a:lumOff val="0"/>
                <a:alphaOff val="0"/>
                <a:tint val="38000"/>
                <a:satMod val="260000"/>
              </a:schemeClr>
            </a:gs>
            <a:gs pos="75000">
              <a:schemeClr val="dk2">
                <a:hueOff val="0"/>
                <a:satOff val="0"/>
                <a:lumOff val="0"/>
                <a:alphaOff val="0"/>
                <a:tint val="55000"/>
                <a:satMod val="255000"/>
              </a:schemeClr>
            </a:gs>
            <a:gs pos="100000">
              <a:schemeClr val="dk2">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BR" sz="1800" kern="1200" dirty="0" smtClean="0"/>
            <a:t>Financiamento interno e externo</a:t>
          </a:r>
        </a:p>
        <a:p>
          <a:pPr lvl="0" algn="ctr" defTabSz="800100">
            <a:lnSpc>
              <a:spcPct val="90000"/>
            </a:lnSpc>
            <a:spcBef>
              <a:spcPct val="0"/>
            </a:spcBef>
            <a:spcAft>
              <a:spcPct val="35000"/>
            </a:spcAft>
          </a:pPr>
          <a:r>
            <a:rPr lang="pt-BR" sz="1800" kern="1200" dirty="0" smtClean="0"/>
            <a:t>FIOTEC</a:t>
          </a:r>
          <a:endParaRPr lang="pt-BR" sz="1200" kern="1200" dirty="0"/>
        </a:p>
      </dsp:txBody>
      <dsp:txXfrm>
        <a:off x="3128617" y="120101"/>
        <a:ext cx="2086664" cy="1162081"/>
      </dsp:txXfrm>
    </dsp:sp>
    <dsp:sp modelId="{4873F644-A37B-4263-BDD3-7D4AECF93436}">
      <dsp:nvSpPr>
        <dsp:cNvPr id="0" name=""/>
        <dsp:cNvSpPr/>
      </dsp:nvSpPr>
      <dsp:spPr>
        <a:xfrm rot="21064946">
          <a:off x="5132606" y="2259008"/>
          <a:ext cx="149772" cy="475129"/>
        </a:xfrm>
        <a:prstGeom prst="rightArrow">
          <a:avLst>
            <a:gd name="adj1" fmla="val 60000"/>
            <a:gd name="adj2" fmla="val 50000"/>
          </a:avLst>
        </a:prstGeom>
        <a:gradFill rotWithShape="0">
          <a:gsLst>
            <a:gs pos="0">
              <a:schemeClr val="dk2">
                <a:tint val="60000"/>
                <a:hueOff val="0"/>
                <a:satOff val="0"/>
                <a:lumOff val="0"/>
                <a:alphaOff val="0"/>
                <a:tint val="35000"/>
                <a:satMod val="260000"/>
              </a:schemeClr>
            </a:gs>
            <a:gs pos="30000">
              <a:schemeClr val="dk2">
                <a:tint val="60000"/>
                <a:hueOff val="0"/>
                <a:satOff val="0"/>
                <a:lumOff val="0"/>
                <a:alphaOff val="0"/>
                <a:tint val="38000"/>
                <a:satMod val="260000"/>
              </a:schemeClr>
            </a:gs>
            <a:gs pos="75000">
              <a:schemeClr val="dk2">
                <a:tint val="60000"/>
                <a:hueOff val="0"/>
                <a:satOff val="0"/>
                <a:lumOff val="0"/>
                <a:alphaOff val="0"/>
                <a:tint val="55000"/>
                <a:satMod val="255000"/>
              </a:schemeClr>
            </a:gs>
            <a:gs pos="100000">
              <a:schemeClr val="dk2">
                <a:tint val="60000"/>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pt-BR" sz="2000" kern="1200"/>
        </a:p>
      </dsp:txBody>
      <dsp:txXfrm>
        <a:off x="5132878" y="2357517"/>
        <a:ext cx="104840" cy="285077"/>
      </dsp:txXfrm>
    </dsp:sp>
    <dsp:sp modelId="{8FE55D76-69B8-469D-BE4A-A0F9F69D5110}">
      <dsp:nvSpPr>
        <dsp:cNvPr id="0" name=""/>
        <dsp:cNvSpPr/>
      </dsp:nvSpPr>
      <dsp:spPr>
        <a:xfrm>
          <a:off x="5341334" y="1524921"/>
          <a:ext cx="1643431" cy="1643431"/>
        </a:xfrm>
        <a:prstGeom prst="ellipse">
          <a:avLst/>
        </a:prstGeom>
        <a:gradFill rotWithShape="0">
          <a:gsLst>
            <a:gs pos="0">
              <a:schemeClr val="dk2">
                <a:hueOff val="0"/>
                <a:satOff val="0"/>
                <a:lumOff val="0"/>
                <a:alphaOff val="0"/>
                <a:tint val="35000"/>
                <a:satMod val="260000"/>
              </a:schemeClr>
            </a:gs>
            <a:gs pos="30000">
              <a:schemeClr val="dk2">
                <a:hueOff val="0"/>
                <a:satOff val="0"/>
                <a:lumOff val="0"/>
                <a:alphaOff val="0"/>
                <a:tint val="38000"/>
                <a:satMod val="260000"/>
              </a:schemeClr>
            </a:gs>
            <a:gs pos="75000">
              <a:schemeClr val="dk2">
                <a:hueOff val="0"/>
                <a:satOff val="0"/>
                <a:lumOff val="0"/>
                <a:alphaOff val="0"/>
                <a:tint val="55000"/>
                <a:satMod val="255000"/>
              </a:schemeClr>
            </a:gs>
            <a:gs pos="100000">
              <a:schemeClr val="dk2">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pt-BR" sz="1800" kern="1200" spc="-10" baseline="0" dirty="0" smtClean="0"/>
            <a:t>BIO</a:t>
          </a:r>
        </a:p>
        <a:p>
          <a:pPr lvl="0" algn="ctr" defTabSz="800100">
            <a:lnSpc>
              <a:spcPct val="90000"/>
            </a:lnSpc>
            <a:spcBef>
              <a:spcPct val="0"/>
            </a:spcBef>
            <a:spcAft>
              <a:spcPct val="35000"/>
            </a:spcAft>
          </a:pPr>
          <a:r>
            <a:rPr lang="pt-BR" sz="1800" kern="1200" spc="-10" baseline="0" dirty="0" smtClean="0"/>
            <a:t>FAR</a:t>
          </a:r>
        </a:p>
        <a:p>
          <a:pPr lvl="0" algn="ctr" defTabSz="800100">
            <a:lnSpc>
              <a:spcPct val="90000"/>
            </a:lnSpc>
            <a:spcBef>
              <a:spcPct val="0"/>
            </a:spcBef>
            <a:spcAft>
              <a:spcPct val="35000"/>
            </a:spcAft>
          </a:pPr>
          <a:r>
            <a:rPr lang="pt-BR" sz="1800" kern="1200" spc="-10" baseline="0" dirty="0" smtClean="0"/>
            <a:t>MS</a:t>
          </a:r>
        </a:p>
        <a:p>
          <a:pPr lvl="0" algn="ctr" defTabSz="800100">
            <a:lnSpc>
              <a:spcPct val="90000"/>
            </a:lnSpc>
            <a:spcBef>
              <a:spcPct val="0"/>
            </a:spcBef>
            <a:spcAft>
              <a:spcPct val="35000"/>
            </a:spcAft>
          </a:pPr>
          <a:endParaRPr lang="pt-BR" sz="1300" kern="1200" spc="-10" baseline="0" dirty="0"/>
        </a:p>
      </dsp:txBody>
      <dsp:txXfrm>
        <a:off x="5582009" y="1765596"/>
        <a:ext cx="1162081" cy="1162081"/>
      </dsp:txXfrm>
    </dsp:sp>
    <dsp:sp modelId="{8999D690-D432-4F1A-B2AE-D98A61E6F24A}">
      <dsp:nvSpPr>
        <dsp:cNvPr id="0" name=""/>
        <dsp:cNvSpPr/>
      </dsp:nvSpPr>
      <dsp:spPr>
        <a:xfrm rot="3054262">
          <a:off x="4694820" y="3169073"/>
          <a:ext cx="169151" cy="475129"/>
        </a:xfrm>
        <a:prstGeom prst="rightArrow">
          <a:avLst>
            <a:gd name="adj1" fmla="val 60000"/>
            <a:gd name="adj2" fmla="val 50000"/>
          </a:avLst>
        </a:prstGeom>
        <a:gradFill rotWithShape="0">
          <a:gsLst>
            <a:gs pos="0">
              <a:schemeClr val="dk2">
                <a:tint val="60000"/>
                <a:hueOff val="0"/>
                <a:satOff val="0"/>
                <a:lumOff val="0"/>
                <a:alphaOff val="0"/>
                <a:tint val="35000"/>
                <a:satMod val="260000"/>
              </a:schemeClr>
            </a:gs>
            <a:gs pos="30000">
              <a:schemeClr val="dk2">
                <a:tint val="60000"/>
                <a:hueOff val="0"/>
                <a:satOff val="0"/>
                <a:lumOff val="0"/>
                <a:alphaOff val="0"/>
                <a:tint val="38000"/>
                <a:satMod val="260000"/>
              </a:schemeClr>
            </a:gs>
            <a:gs pos="75000">
              <a:schemeClr val="dk2">
                <a:tint val="60000"/>
                <a:hueOff val="0"/>
                <a:satOff val="0"/>
                <a:lumOff val="0"/>
                <a:alphaOff val="0"/>
                <a:tint val="55000"/>
                <a:satMod val="255000"/>
              </a:schemeClr>
            </a:gs>
            <a:gs pos="100000">
              <a:schemeClr val="dk2">
                <a:tint val="60000"/>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pt-BR" sz="2000" kern="1200"/>
        </a:p>
      </dsp:txBody>
      <dsp:txXfrm>
        <a:off x="4704192" y="3244408"/>
        <a:ext cx="118406" cy="285077"/>
      </dsp:txXfrm>
    </dsp:sp>
    <dsp:sp modelId="{0B5562C5-56E9-4F94-AD9A-09B6AA6E206F}">
      <dsp:nvSpPr>
        <dsp:cNvPr id="0" name=""/>
        <dsp:cNvSpPr/>
      </dsp:nvSpPr>
      <dsp:spPr>
        <a:xfrm>
          <a:off x="4320475" y="3421302"/>
          <a:ext cx="2277045" cy="1643431"/>
        </a:xfrm>
        <a:prstGeom prst="ellipse">
          <a:avLst/>
        </a:prstGeom>
        <a:gradFill rotWithShape="0">
          <a:gsLst>
            <a:gs pos="0">
              <a:schemeClr val="dk2">
                <a:hueOff val="0"/>
                <a:satOff val="0"/>
                <a:lumOff val="0"/>
                <a:alphaOff val="0"/>
                <a:tint val="35000"/>
                <a:satMod val="260000"/>
              </a:schemeClr>
            </a:gs>
            <a:gs pos="30000">
              <a:schemeClr val="dk2">
                <a:hueOff val="0"/>
                <a:satOff val="0"/>
                <a:lumOff val="0"/>
                <a:alphaOff val="0"/>
                <a:tint val="38000"/>
                <a:satMod val="260000"/>
              </a:schemeClr>
            </a:gs>
            <a:gs pos="75000">
              <a:schemeClr val="dk2">
                <a:hueOff val="0"/>
                <a:satOff val="0"/>
                <a:lumOff val="0"/>
                <a:alphaOff val="0"/>
                <a:tint val="55000"/>
                <a:satMod val="255000"/>
              </a:schemeClr>
            </a:gs>
            <a:gs pos="100000">
              <a:schemeClr val="dk2">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BR" sz="1800" kern="1200" dirty="0" smtClean="0"/>
            <a:t>Plataformas</a:t>
          </a:r>
          <a:endParaRPr lang="pt-BR" sz="1800" kern="1200" dirty="0"/>
        </a:p>
      </dsp:txBody>
      <dsp:txXfrm>
        <a:off x="4653941" y="3661977"/>
        <a:ext cx="1610113" cy="1162081"/>
      </dsp:txXfrm>
    </dsp:sp>
    <dsp:sp modelId="{FB0FDE60-5A66-47CD-855C-10B0ABFAFF6D}">
      <dsp:nvSpPr>
        <dsp:cNvPr id="0" name=""/>
        <dsp:cNvSpPr/>
      </dsp:nvSpPr>
      <dsp:spPr>
        <a:xfrm rot="8651599">
          <a:off x="3178738" y="3049794"/>
          <a:ext cx="244536" cy="475129"/>
        </a:xfrm>
        <a:prstGeom prst="rightArrow">
          <a:avLst>
            <a:gd name="adj1" fmla="val 60000"/>
            <a:gd name="adj2" fmla="val 50000"/>
          </a:avLst>
        </a:prstGeom>
        <a:gradFill rotWithShape="0">
          <a:gsLst>
            <a:gs pos="0">
              <a:schemeClr val="dk2">
                <a:tint val="60000"/>
                <a:hueOff val="0"/>
                <a:satOff val="0"/>
                <a:lumOff val="0"/>
                <a:alphaOff val="0"/>
                <a:tint val="35000"/>
                <a:satMod val="260000"/>
              </a:schemeClr>
            </a:gs>
            <a:gs pos="30000">
              <a:schemeClr val="dk2">
                <a:tint val="60000"/>
                <a:hueOff val="0"/>
                <a:satOff val="0"/>
                <a:lumOff val="0"/>
                <a:alphaOff val="0"/>
                <a:tint val="38000"/>
                <a:satMod val="260000"/>
              </a:schemeClr>
            </a:gs>
            <a:gs pos="75000">
              <a:schemeClr val="dk2">
                <a:tint val="60000"/>
                <a:hueOff val="0"/>
                <a:satOff val="0"/>
                <a:lumOff val="0"/>
                <a:alphaOff val="0"/>
                <a:tint val="55000"/>
                <a:satMod val="255000"/>
              </a:schemeClr>
            </a:gs>
            <a:gs pos="100000">
              <a:schemeClr val="dk2">
                <a:tint val="60000"/>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pt-BR" sz="2000" kern="1200"/>
        </a:p>
      </dsp:txBody>
      <dsp:txXfrm rot="10800000">
        <a:off x="3245166" y="3123360"/>
        <a:ext cx="171175" cy="285077"/>
      </dsp:txXfrm>
    </dsp:sp>
    <dsp:sp modelId="{492A8904-4F29-41B2-8DF6-9E5DB43B598E}">
      <dsp:nvSpPr>
        <dsp:cNvPr id="0" name=""/>
        <dsp:cNvSpPr/>
      </dsp:nvSpPr>
      <dsp:spPr>
        <a:xfrm>
          <a:off x="1620177" y="3085407"/>
          <a:ext cx="1643431" cy="1643431"/>
        </a:xfrm>
        <a:prstGeom prst="ellipse">
          <a:avLst/>
        </a:prstGeom>
        <a:gradFill rotWithShape="0">
          <a:gsLst>
            <a:gs pos="0">
              <a:schemeClr val="dk2">
                <a:hueOff val="0"/>
                <a:satOff val="0"/>
                <a:lumOff val="0"/>
                <a:alphaOff val="0"/>
                <a:tint val="35000"/>
                <a:satMod val="260000"/>
              </a:schemeClr>
            </a:gs>
            <a:gs pos="30000">
              <a:schemeClr val="dk2">
                <a:hueOff val="0"/>
                <a:satOff val="0"/>
                <a:lumOff val="0"/>
                <a:alphaOff val="0"/>
                <a:tint val="38000"/>
                <a:satMod val="260000"/>
              </a:schemeClr>
            </a:gs>
            <a:gs pos="75000">
              <a:schemeClr val="dk2">
                <a:hueOff val="0"/>
                <a:satOff val="0"/>
                <a:lumOff val="0"/>
                <a:alphaOff val="0"/>
                <a:tint val="55000"/>
                <a:satMod val="255000"/>
              </a:schemeClr>
            </a:gs>
            <a:gs pos="100000">
              <a:schemeClr val="dk2">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BR" sz="1800" kern="1200" dirty="0" smtClean="0"/>
            <a:t>Parceiros Privados</a:t>
          </a:r>
          <a:endParaRPr lang="pt-BR" sz="1800" kern="1200" dirty="0"/>
        </a:p>
      </dsp:txBody>
      <dsp:txXfrm>
        <a:off x="1860852" y="3326082"/>
        <a:ext cx="1162081" cy="1162081"/>
      </dsp:txXfrm>
    </dsp:sp>
    <dsp:sp modelId="{470BEB95-5498-4076-A7AD-52EA2D6058A0}">
      <dsp:nvSpPr>
        <dsp:cNvPr id="0" name=""/>
        <dsp:cNvSpPr/>
      </dsp:nvSpPr>
      <dsp:spPr>
        <a:xfrm rot="11880000">
          <a:off x="3145281" y="2108565"/>
          <a:ext cx="127139" cy="475129"/>
        </a:xfrm>
        <a:prstGeom prst="rightArrow">
          <a:avLst>
            <a:gd name="adj1" fmla="val 60000"/>
            <a:gd name="adj2" fmla="val 50000"/>
          </a:avLst>
        </a:prstGeom>
        <a:gradFill rotWithShape="0">
          <a:gsLst>
            <a:gs pos="0">
              <a:schemeClr val="dk2">
                <a:tint val="60000"/>
                <a:hueOff val="0"/>
                <a:satOff val="0"/>
                <a:lumOff val="0"/>
                <a:alphaOff val="0"/>
                <a:tint val="35000"/>
                <a:satMod val="260000"/>
              </a:schemeClr>
            </a:gs>
            <a:gs pos="30000">
              <a:schemeClr val="dk2">
                <a:tint val="60000"/>
                <a:hueOff val="0"/>
                <a:satOff val="0"/>
                <a:lumOff val="0"/>
                <a:alphaOff val="0"/>
                <a:tint val="38000"/>
                <a:satMod val="260000"/>
              </a:schemeClr>
            </a:gs>
            <a:gs pos="75000">
              <a:schemeClr val="dk2">
                <a:tint val="60000"/>
                <a:hueOff val="0"/>
                <a:satOff val="0"/>
                <a:lumOff val="0"/>
                <a:alphaOff val="0"/>
                <a:tint val="55000"/>
                <a:satMod val="255000"/>
              </a:schemeClr>
            </a:gs>
            <a:gs pos="100000">
              <a:schemeClr val="dk2">
                <a:tint val="60000"/>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pt-BR" sz="2000" kern="1200"/>
        </a:p>
      </dsp:txBody>
      <dsp:txXfrm rot="10800000">
        <a:off x="3182490" y="2209484"/>
        <a:ext cx="88997" cy="285077"/>
      </dsp:txXfrm>
    </dsp:sp>
    <dsp:sp modelId="{A0AE6ABD-EFF8-41C2-907C-790C07DF522C}">
      <dsp:nvSpPr>
        <dsp:cNvPr id="0" name=""/>
        <dsp:cNvSpPr/>
      </dsp:nvSpPr>
      <dsp:spPr>
        <a:xfrm>
          <a:off x="1488142" y="1232314"/>
          <a:ext cx="1643431" cy="1643431"/>
        </a:xfrm>
        <a:prstGeom prst="ellipse">
          <a:avLst/>
        </a:prstGeom>
        <a:gradFill rotWithShape="0">
          <a:gsLst>
            <a:gs pos="0">
              <a:schemeClr val="dk2">
                <a:hueOff val="0"/>
                <a:satOff val="0"/>
                <a:lumOff val="0"/>
                <a:alphaOff val="0"/>
                <a:tint val="35000"/>
                <a:satMod val="260000"/>
              </a:schemeClr>
            </a:gs>
            <a:gs pos="30000">
              <a:schemeClr val="dk2">
                <a:hueOff val="0"/>
                <a:satOff val="0"/>
                <a:lumOff val="0"/>
                <a:alphaOff val="0"/>
                <a:tint val="38000"/>
                <a:satMod val="260000"/>
              </a:schemeClr>
            </a:gs>
            <a:gs pos="75000">
              <a:schemeClr val="dk2">
                <a:hueOff val="0"/>
                <a:satOff val="0"/>
                <a:lumOff val="0"/>
                <a:alphaOff val="0"/>
                <a:tint val="55000"/>
                <a:satMod val="255000"/>
              </a:schemeClr>
            </a:gs>
            <a:gs pos="100000">
              <a:schemeClr val="dk2">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pt-BR" sz="1800" kern="1200" dirty="0"/>
            <a:t>Equipes </a:t>
          </a:r>
          <a:r>
            <a:rPr lang="pt-BR" sz="1800" kern="1200" dirty="0" smtClean="0"/>
            <a:t>Unidades</a:t>
          </a:r>
        </a:p>
        <a:p>
          <a:pPr lvl="0" algn="ctr" defTabSz="800100">
            <a:lnSpc>
              <a:spcPct val="90000"/>
            </a:lnSpc>
            <a:spcBef>
              <a:spcPct val="0"/>
            </a:spcBef>
            <a:spcAft>
              <a:spcPct val="35000"/>
            </a:spcAft>
          </a:pPr>
          <a:r>
            <a:rPr lang="pt-BR" sz="1800" kern="1200" dirty="0" smtClean="0"/>
            <a:t>Gestão </a:t>
          </a:r>
          <a:endParaRPr lang="pt-BR" sz="1400" kern="1200" dirty="0"/>
        </a:p>
      </dsp:txBody>
      <dsp:txXfrm>
        <a:off x="1728817" y="1472989"/>
        <a:ext cx="1162081" cy="1162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AB35D-7F85-4F08-9397-AA61FB00442A}">
      <dsp:nvSpPr>
        <dsp:cNvPr id="0" name=""/>
        <dsp:cNvSpPr/>
      </dsp:nvSpPr>
      <dsp:spPr>
        <a:xfrm>
          <a:off x="0" y="1827680"/>
          <a:ext cx="2291595" cy="916638"/>
        </a:xfrm>
        <a:prstGeom prst="chevron">
          <a:avLst/>
        </a:prstGeom>
        <a:gradFill rotWithShape="0">
          <a:gsLst>
            <a:gs pos="0">
              <a:schemeClr val="accent3">
                <a:hueOff val="0"/>
                <a:satOff val="0"/>
                <a:lumOff val="0"/>
                <a:alphaOff val="0"/>
                <a:shade val="63000"/>
                <a:satMod val="165000"/>
              </a:schemeClr>
            </a:gs>
            <a:gs pos="30000">
              <a:schemeClr val="accent3">
                <a:hueOff val="0"/>
                <a:satOff val="0"/>
                <a:lumOff val="0"/>
                <a:alphaOff val="0"/>
                <a:shade val="58000"/>
                <a:satMod val="165000"/>
              </a:schemeClr>
            </a:gs>
            <a:gs pos="75000">
              <a:schemeClr val="accent3">
                <a:hueOff val="0"/>
                <a:satOff val="0"/>
                <a:lumOff val="0"/>
                <a:alphaOff val="0"/>
                <a:shade val="30000"/>
                <a:satMod val="175000"/>
              </a:schemeClr>
            </a:gs>
            <a:gs pos="100000">
              <a:schemeClr val="accent3">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pt-BR" sz="2800" kern="1200" dirty="0" smtClean="0">
              <a:latin typeface="Times New Roman" pitchFamily="18" charset="0"/>
              <a:cs typeface="Times New Roman" pitchFamily="18" charset="0"/>
            </a:rPr>
            <a:t>Maio</a:t>
          </a:r>
          <a:endParaRPr lang="pt-BR" sz="2800" kern="1200" dirty="0">
            <a:latin typeface="Times New Roman" pitchFamily="18" charset="0"/>
            <a:cs typeface="Times New Roman" pitchFamily="18" charset="0"/>
          </a:endParaRPr>
        </a:p>
      </dsp:txBody>
      <dsp:txXfrm>
        <a:off x="458319" y="1827680"/>
        <a:ext cx="1374957" cy="916638"/>
      </dsp:txXfrm>
    </dsp:sp>
    <dsp:sp modelId="{43FF70E3-3B35-4DF9-A907-606680DFC178}">
      <dsp:nvSpPr>
        <dsp:cNvPr id="0" name=""/>
        <dsp:cNvSpPr/>
      </dsp:nvSpPr>
      <dsp:spPr>
        <a:xfrm>
          <a:off x="1912189" y="1827680"/>
          <a:ext cx="2291595" cy="916638"/>
        </a:xfrm>
        <a:prstGeom prst="chevron">
          <a:avLst/>
        </a:prstGeom>
        <a:gradFill rotWithShape="0">
          <a:gsLst>
            <a:gs pos="0">
              <a:schemeClr val="accent3">
                <a:hueOff val="791790"/>
                <a:satOff val="4265"/>
                <a:lumOff val="5817"/>
                <a:alphaOff val="0"/>
                <a:shade val="63000"/>
                <a:satMod val="165000"/>
              </a:schemeClr>
            </a:gs>
            <a:gs pos="30000">
              <a:schemeClr val="accent3">
                <a:hueOff val="791790"/>
                <a:satOff val="4265"/>
                <a:lumOff val="5817"/>
                <a:alphaOff val="0"/>
                <a:shade val="58000"/>
                <a:satMod val="165000"/>
              </a:schemeClr>
            </a:gs>
            <a:gs pos="75000">
              <a:schemeClr val="accent3">
                <a:hueOff val="791790"/>
                <a:satOff val="4265"/>
                <a:lumOff val="5817"/>
                <a:alphaOff val="0"/>
                <a:shade val="30000"/>
                <a:satMod val="175000"/>
              </a:schemeClr>
            </a:gs>
            <a:gs pos="100000">
              <a:schemeClr val="accent3">
                <a:hueOff val="791790"/>
                <a:satOff val="4265"/>
                <a:lumOff val="5817"/>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pt-BR" sz="2800" kern="1200" dirty="0" err="1" smtClean="0">
              <a:latin typeface="Times New Roman" pitchFamily="18" charset="0"/>
              <a:cs typeface="Times New Roman" pitchFamily="18" charset="0"/>
            </a:rPr>
            <a:t>Jul</a:t>
          </a:r>
          <a:endParaRPr lang="pt-BR" sz="2800" kern="1200" dirty="0">
            <a:latin typeface="Times New Roman" pitchFamily="18" charset="0"/>
            <a:cs typeface="Times New Roman" pitchFamily="18" charset="0"/>
          </a:endParaRPr>
        </a:p>
      </dsp:txBody>
      <dsp:txXfrm>
        <a:off x="2370508" y="1827680"/>
        <a:ext cx="1374957" cy="916638"/>
      </dsp:txXfrm>
    </dsp:sp>
    <dsp:sp modelId="{40E75915-E9B1-4ABD-839B-3CFD5E25D23D}">
      <dsp:nvSpPr>
        <dsp:cNvPr id="0" name=""/>
        <dsp:cNvSpPr/>
      </dsp:nvSpPr>
      <dsp:spPr>
        <a:xfrm>
          <a:off x="3974625" y="1827680"/>
          <a:ext cx="2291595" cy="916638"/>
        </a:xfrm>
        <a:prstGeom prst="chevron">
          <a:avLst/>
        </a:prstGeom>
        <a:gradFill rotWithShape="0">
          <a:gsLst>
            <a:gs pos="0">
              <a:schemeClr val="accent3">
                <a:hueOff val="1583581"/>
                <a:satOff val="8529"/>
                <a:lumOff val="11635"/>
                <a:alphaOff val="0"/>
                <a:shade val="63000"/>
                <a:satMod val="165000"/>
              </a:schemeClr>
            </a:gs>
            <a:gs pos="30000">
              <a:schemeClr val="accent3">
                <a:hueOff val="1583581"/>
                <a:satOff val="8529"/>
                <a:lumOff val="11635"/>
                <a:alphaOff val="0"/>
                <a:shade val="58000"/>
                <a:satMod val="165000"/>
              </a:schemeClr>
            </a:gs>
            <a:gs pos="75000">
              <a:schemeClr val="accent3">
                <a:hueOff val="1583581"/>
                <a:satOff val="8529"/>
                <a:lumOff val="11635"/>
                <a:alphaOff val="0"/>
                <a:shade val="30000"/>
                <a:satMod val="175000"/>
              </a:schemeClr>
            </a:gs>
            <a:gs pos="100000">
              <a:schemeClr val="accent3">
                <a:hueOff val="1583581"/>
                <a:satOff val="8529"/>
                <a:lumOff val="11635"/>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pt-BR" sz="2800" kern="1200" dirty="0" err="1" smtClean="0">
              <a:latin typeface="Times New Roman" pitchFamily="18" charset="0"/>
              <a:cs typeface="Times New Roman" pitchFamily="18" charset="0"/>
            </a:rPr>
            <a:t>Nov</a:t>
          </a:r>
          <a:endParaRPr lang="pt-BR" sz="2800" kern="1200" dirty="0">
            <a:latin typeface="Times New Roman" pitchFamily="18" charset="0"/>
            <a:cs typeface="Times New Roman" pitchFamily="18" charset="0"/>
          </a:endParaRPr>
        </a:p>
      </dsp:txBody>
      <dsp:txXfrm>
        <a:off x="4432944" y="1827680"/>
        <a:ext cx="1374957" cy="916638"/>
      </dsp:txXfrm>
    </dsp:sp>
    <dsp:sp modelId="{D3FAEA15-74EA-44F0-B324-8062485B62BB}">
      <dsp:nvSpPr>
        <dsp:cNvPr id="0" name=""/>
        <dsp:cNvSpPr/>
      </dsp:nvSpPr>
      <dsp:spPr>
        <a:xfrm>
          <a:off x="6037060" y="1827680"/>
          <a:ext cx="2291595" cy="916638"/>
        </a:xfrm>
        <a:prstGeom prst="chevron">
          <a:avLst/>
        </a:prstGeom>
        <a:gradFill rotWithShape="0">
          <a:gsLst>
            <a:gs pos="0">
              <a:schemeClr val="accent3">
                <a:hueOff val="2375371"/>
                <a:satOff val="12794"/>
                <a:lumOff val="17452"/>
                <a:alphaOff val="0"/>
                <a:shade val="63000"/>
                <a:satMod val="165000"/>
              </a:schemeClr>
            </a:gs>
            <a:gs pos="30000">
              <a:schemeClr val="accent3">
                <a:hueOff val="2375371"/>
                <a:satOff val="12794"/>
                <a:lumOff val="17452"/>
                <a:alphaOff val="0"/>
                <a:shade val="58000"/>
                <a:satMod val="165000"/>
              </a:schemeClr>
            </a:gs>
            <a:gs pos="75000">
              <a:schemeClr val="accent3">
                <a:hueOff val="2375371"/>
                <a:satOff val="12794"/>
                <a:lumOff val="17452"/>
                <a:alphaOff val="0"/>
                <a:shade val="30000"/>
                <a:satMod val="175000"/>
              </a:schemeClr>
            </a:gs>
            <a:gs pos="100000">
              <a:schemeClr val="accent3">
                <a:hueOff val="2375371"/>
                <a:satOff val="12794"/>
                <a:lumOff val="17452"/>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pt-BR" sz="2800" kern="1200" dirty="0" smtClean="0">
              <a:latin typeface="Times New Roman" pitchFamily="18" charset="0"/>
              <a:cs typeface="Times New Roman" pitchFamily="18" charset="0"/>
            </a:rPr>
            <a:t>2016</a:t>
          </a:r>
          <a:endParaRPr lang="pt-BR" sz="2800" kern="1200" dirty="0">
            <a:latin typeface="Times New Roman" pitchFamily="18" charset="0"/>
            <a:cs typeface="Times New Roman" pitchFamily="18" charset="0"/>
          </a:endParaRPr>
        </a:p>
      </dsp:txBody>
      <dsp:txXfrm>
        <a:off x="6495379" y="1827680"/>
        <a:ext cx="1374957" cy="91663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bwMode="auto">
          <a:xfrm>
            <a:off x="1108075" y="812800"/>
            <a:ext cx="5340350" cy="4006850"/>
          </a:xfrm>
          <a:prstGeom prst="rect">
            <a:avLst/>
          </a:prstGeom>
          <a:noFill/>
          <a:ln w="9525">
            <a:noFill/>
            <a:round/>
            <a:headEnd/>
            <a:tailEnd/>
          </a:ln>
          <a:effectLst/>
        </p:spPr>
      </p:sp>
      <p:sp>
        <p:nvSpPr>
          <p:cNvPr id="7170" name="Rectangle 2"/>
          <p:cNvSpPr>
            <a:spLocks noGrp="1" noChangeArrowheads="1"/>
          </p:cNvSpPr>
          <p:nvPr>
            <p:ph type="body"/>
          </p:nvPr>
        </p:nvSpPr>
        <p:spPr bwMode="auto">
          <a:xfrm>
            <a:off x="755654" y="5078414"/>
            <a:ext cx="6046788" cy="481012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pt-BR" smtClean="0"/>
          </a:p>
        </p:txBody>
      </p:sp>
      <p:sp>
        <p:nvSpPr>
          <p:cNvPr id="7171" name="Rectangle 3"/>
          <p:cNvSpPr>
            <a:spLocks noGrp="1" noChangeArrowheads="1"/>
          </p:cNvSpPr>
          <p:nvPr>
            <p:ph type="hdr"/>
          </p:nvPr>
        </p:nvSpPr>
        <p:spPr bwMode="auto">
          <a:xfrm>
            <a:off x="3" y="2"/>
            <a:ext cx="3279773"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717487" algn="l"/>
                <a:tab pos="1434974" algn="l"/>
                <a:tab pos="2152461" algn="l"/>
                <a:tab pos="2869947" algn="l"/>
              </a:tabLst>
              <a:defRPr sz="1400">
                <a:solidFill>
                  <a:srgbClr val="000000"/>
                </a:solidFill>
                <a:latin typeface="Times New Roman" pitchFamily="18" charset="0"/>
              </a:defRPr>
            </a:lvl1pPr>
          </a:lstStyle>
          <a:p>
            <a:endParaRPr lang="pt-BR"/>
          </a:p>
        </p:txBody>
      </p:sp>
      <p:sp>
        <p:nvSpPr>
          <p:cNvPr id="7172" name="Rectangle 4"/>
          <p:cNvSpPr>
            <a:spLocks noGrp="1" noChangeArrowheads="1"/>
          </p:cNvSpPr>
          <p:nvPr>
            <p:ph type="dt"/>
          </p:nvPr>
        </p:nvSpPr>
        <p:spPr bwMode="auto">
          <a:xfrm>
            <a:off x="4278316" y="2"/>
            <a:ext cx="3279773"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717487" algn="l"/>
                <a:tab pos="1434974" algn="l"/>
                <a:tab pos="2152461" algn="l"/>
                <a:tab pos="2869947" algn="l"/>
              </a:tabLst>
              <a:defRPr sz="1400">
                <a:solidFill>
                  <a:srgbClr val="000000"/>
                </a:solidFill>
                <a:latin typeface="Times New Roman" pitchFamily="18" charset="0"/>
              </a:defRPr>
            </a:lvl1pPr>
          </a:lstStyle>
          <a:p>
            <a:endParaRPr lang="pt-BR"/>
          </a:p>
        </p:txBody>
      </p:sp>
      <p:sp>
        <p:nvSpPr>
          <p:cNvPr id="7173" name="Rectangle 5"/>
          <p:cNvSpPr>
            <a:spLocks noGrp="1" noChangeArrowheads="1"/>
          </p:cNvSpPr>
          <p:nvPr>
            <p:ph type="ftr"/>
          </p:nvPr>
        </p:nvSpPr>
        <p:spPr bwMode="auto">
          <a:xfrm>
            <a:off x="3" y="10156827"/>
            <a:ext cx="3279773"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tabLst>
                <a:tab pos="717487" algn="l"/>
                <a:tab pos="1434974" algn="l"/>
                <a:tab pos="2152461" algn="l"/>
                <a:tab pos="2869947" algn="l"/>
              </a:tabLst>
              <a:defRPr sz="1400">
                <a:solidFill>
                  <a:srgbClr val="000000"/>
                </a:solidFill>
                <a:latin typeface="Times New Roman" pitchFamily="18" charset="0"/>
              </a:defRPr>
            </a:lvl1pPr>
          </a:lstStyle>
          <a:p>
            <a:endParaRPr lang="pt-BR"/>
          </a:p>
        </p:txBody>
      </p:sp>
      <p:sp>
        <p:nvSpPr>
          <p:cNvPr id="7174" name="Rectangle 6"/>
          <p:cNvSpPr>
            <a:spLocks noGrp="1" noChangeArrowheads="1"/>
          </p:cNvSpPr>
          <p:nvPr>
            <p:ph type="sldNum"/>
          </p:nvPr>
        </p:nvSpPr>
        <p:spPr bwMode="auto">
          <a:xfrm>
            <a:off x="4278316" y="10156827"/>
            <a:ext cx="3279773"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tabLst>
                <a:tab pos="717487" algn="l"/>
                <a:tab pos="1434974" algn="l"/>
                <a:tab pos="2152461" algn="l"/>
                <a:tab pos="2869947" algn="l"/>
              </a:tabLst>
              <a:defRPr sz="1400">
                <a:solidFill>
                  <a:srgbClr val="000000"/>
                </a:solidFill>
                <a:latin typeface="Times New Roman" pitchFamily="18" charset="0"/>
              </a:defRPr>
            </a:lvl1pPr>
          </a:lstStyle>
          <a:p>
            <a:fld id="{AB8F1BF0-4B6A-4FBD-B2F8-C3375410022C}" type="slidenum">
              <a:rPr lang="pt-BR"/>
              <a:pPr/>
              <a:t>‹#›</a:t>
            </a:fld>
            <a:endParaRPr lang="pt-BR"/>
          </a:p>
        </p:txBody>
      </p:sp>
    </p:spTree>
    <p:extLst>
      <p:ext uri="{BB962C8B-B14F-4D97-AF65-F5344CB8AC3E}">
        <p14:creationId xmlns:p14="http://schemas.microsoft.com/office/powerpoint/2010/main" val="9848251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5E58D35-5761-432C-9BA9-42D5FDA4AA09}" type="slidenum">
              <a:rPr lang="pt-BR"/>
              <a:pPr/>
              <a:t>1</a:t>
            </a:fld>
            <a:endParaRPr lang="pt-BR"/>
          </a:p>
        </p:txBody>
      </p:sp>
      <p:sp>
        <p:nvSpPr>
          <p:cNvPr id="39937" name="Text Box 1"/>
          <p:cNvSpPr txBox="1">
            <a:spLocks noChangeArrowheads="1"/>
          </p:cNvSpPr>
          <p:nvPr/>
        </p:nvSpPr>
        <p:spPr bwMode="auto">
          <a:xfrm>
            <a:off x="1" y="2"/>
            <a:ext cx="1588" cy="1588"/>
          </a:xfrm>
          <a:prstGeom prst="rect">
            <a:avLst/>
          </a:prstGeom>
          <a:noFill/>
          <a:ln w="9525">
            <a:solidFill>
              <a:srgbClr val="000000"/>
            </a:solidFill>
            <a:round/>
            <a:headEnd/>
            <a:tailEnd/>
          </a:ln>
          <a:effectLst/>
        </p:spPr>
        <p:txBody>
          <a:bodyPr lIns="89203" tIns="60337" rIns="89203" bIns="44601" anchor="b"/>
          <a:lstStyle/>
          <a:p>
            <a:pPr hangingPunct="1"/>
            <a:fld id="{A9D2FA0A-6DB5-47C2-921F-30E96B6711F2}" type="slidenum">
              <a:rPr lang="pt-BR">
                <a:solidFill>
                  <a:srgbClr val="000000"/>
                </a:solidFill>
              </a:rPr>
              <a:pPr hangingPunct="1"/>
              <a:t>1</a:t>
            </a:fld>
            <a:fld id="{494BF630-8434-4634-943A-1C8372E86014}" type="slidenum">
              <a:rPr lang="pt-BR">
                <a:solidFill>
                  <a:srgbClr val="000000"/>
                </a:solidFill>
              </a:rPr>
              <a:pPr hangingPunct="1"/>
              <a:t>1</a:t>
            </a:fld>
            <a:endParaRPr lang="pt-BR">
              <a:solidFill>
                <a:srgbClr val="000000"/>
              </a:solidFill>
            </a:endParaRPr>
          </a:p>
        </p:txBody>
      </p:sp>
      <p:sp>
        <p:nvSpPr>
          <p:cNvPr id="39938" name="Rectangle 2"/>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9939" name="Rectangle 3"/>
          <p:cNvSpPr txBox="1">
            <a:spLocks noGrp="1" noChangeArrowheads="1"/>
          </p:cNvSpPr>
          <p:nvPr>
            <p:ph type="body" idx="1"/>
          </p:nvPr>
        </p:nvSpPr>
        <p:spPr bwMode="auto">
          <a:xfrm>
            <a:off x="1" y="2"/>
            <a:ext cx="1588" cy="1588"/>
          </a:xfrm>
          <a:prstGeom prst="rect">
            <a:avLst/>
          </a:prstGeom>
          <a:noFill/>
          <a:ln>
            <a:solidFill>
              <a:srgbClr val="000000"/>
            </a:solidFill>
            <a:round/>
            <a:headEnd/>
            <a:tailEnd/>
          </a:ln>
        </p:spPr>
        <p:txBody>
          <a:bodyPr wrap="none" anchor="ctr"/>
          <a:lstStyle/>
          <a:p>
            <a:endParaRPr lang="pt-BR"/>
          </a:p>
        </p:txBody>
      </p:sp>
    </p:spTree>
    <p:extLst>
      <p:ext uri="{BB962C8B-B14F-4D97-AF65-F5344CB8AC3E}">
        <p14:creationId xmlns:p14="http://schemas.microsoft.com/office/powerpoint/2010/main" val="419190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31</a:t>
            </a:fld>
            <a:endParaRPr lang="de-DE" dirty="0"/>
          </a:p>
        </p:txBody>
      </p:sp>
      <p:sp>
        <p:nvSpPr>
          <p:cNvPr id="97283" name="Rectangle 7"/>
          <p:cNvSpPr txBox="1">
            <a:spLocks noGrp="1" noChangeArrowheads="1"/>
          </p:cNvSpPr>
          <p:nvPr/>
        </p:nvSpPr>
        <p:spPr bwMode="auto">
          <a:xfrm>
            <a:off x="3853590" y="9383967"/>
            <a:ext cx="2944085" cy="490284"/>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pPr algn="r" defTabSz="947738"/>
              <a:t>31</a:t>
            </a:fld>
            <a:endParaRPr lang="en-GB" sz="1300" dirty="0"/>
          </a:p>
        </p:txBody>
      </p:sp>
      <p:sp>
        <p:nvSpPr>
          <p:cNvPr id="97284" name="Rectangle 2"/>
          <p:cNvSpPr>
            <a:spLocks noGrp="1" noRot="1" noChangeAspect="1" noChangeArrowheads="1" noTextEdit="1"/>
          </p:cNvSpPr>
          <p:nvPr>
            <p:ph type="sldImg"/>
          </p:nvPr>
        </p:nvSpPr>
        <p:spPr>
          <a:xfrm>
            <a:off x="930275" y="741363"/>
            <a:ext cx="4938713" cy="3703637"/>
          </a:xfrm>
          <a:ln/>
        </p:spPr>
      </p:sp>
      <p:sp>
        <p:nvSpPr>
          <p:cNvPr id="97285" name="Rectangle 3"/>
          <p:cNvSpPr>
            <a:spLocks noGrp="1" noChangeArrowheads="1"/>
          </p:cNvSpPr>
          <p:nvPr>
            <p:ph type="body" idx="1"/>
          </p:nvPr>
        </p:nvSpPr>
        <p:spPr>
          <a:xfrm>
            <a:off x="906358" y="4690269"/>
            <a:ext cx="4984962" cy="4443412"/>
          </a:xfrm>
          <a:noFill/>
          <a:ln/>
        </p:spPr>
        <p:txBody>
          <a:bodyPr lIns="94824" tIns="47416" rIns="94824" bIns="47416"/>
          <a:lstStyle/>
          <a:p>
            <a:pPr eaLnBrk="1" hangingPunct="1"/>
            <a:endParaRPr lang="de-DE" noProof="1" smtClean="0">
              <a:cs typeface="Calibri" pitchFamily="34" charset="0"/>
            </a:endParaRPr>
          </a:p>
        </p:txBody>
      </p:sp>
    </p:spTree>
    <p:extLst>
      <p:ext uri="{BB962C8B-B14F-4D97-AF65-F5344CB8AC3E}">
        <p14:creationId xmlns:p14="http://schemas.microsoft.com/office/powerpoint/2010/main" val="225627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32</a:t>
            </a:fld>
            <a:endParaRPr lang="de-DE" dirty="0"/>
          </a:p>
        </p:txBody>
      </p:sp>
      <p:sp>
        <p:nvSpPr>
          <p:cNvPr id="97283" name="Rectangle 7"/>
          <p:cNvSpPr txBox="1">
            <a:spLocks noGrp="1" noChangeArrowheads="1"/>
          </p:cNvSpPr>
          <p:nvPr/>
        </p:nvSpPr>
        <p:spPr bwMode="auto">
          <a:xfrm>
            <a:off x="3853590" y="9383967"/>
            <a:ext cx="2944085" cy="490284"/>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pPr algn="r" defTabSz="947738"/>
              <a:t>32</a:t>
            </a:fld>
            <a:endParaRPr lang="en-GB" sz="1300" dirty="0"/>
          </a:p>
        </p:txBody>
      </p:sp>
      <p:sp>
        <p:nvSpPr>
          <p:cNvPr id="97284" name="Rectangle 2"/>
          <p:cNvSpPr>
            <a:spLocks noGrp="1" noRot="1" noChangeAspect="1" noChangeArrowheads="1" noTextEdit="1"/>
          </p:cNvSpPr>
          <p:nvPr>
            <p:ph type="sldImg"/>
          </p:nvPr>
        </p:nvSpPr>
        <p:spPr>
          <a:xfrm>
            <a:off x="930275" y="741363"/>
            <a:ext cx="4938713" cy="3703637"/>
          </a:xfrm>
          <a:ln/>
        </p:spPr>
      </p:sp>
      <p:sp>
        <p:nvSpPr>
          <p:cNvPr id="97285" name="Rectangle 3"/>
          <p:cNvSpPr>
            <a:spLocks noGrp="1" noChangeArrowheads="1"/>
          </p:cNvSpPr>
          <p:nvPr>
            <p:ph type="body" idx="1"/>
          </p:nvPr>
        </p:nvSpPr>
        <p:spPr>
          <a:xfrm>
            <a:off x="906358" y="4690269"/>
            <a:ext cx="4984962" cy="4443412"/>
          </a:xfrm>
          <a:noFill/>
          <a:ln/>
        </p:spPr>
        <p:txBody>
          <a:bodyPr lIns="94824" tIns="47416" rIns="94824" bIns="47416"/>
          <a:lstStyle/>
          <a:p>
            <a:pPr eaLnBrk="1" hangingPunct="1"/>
            <a:endParaRPr lang="de-DE" noProof="1" smtClean="0">
              <a:cs typeface="Calibri" pitchFamily="34" charset="0"/>
            </a:endParaRPr>
          </a:p>
        </p:txBody>
      </p:sp>
    </p:spTree>
    <p:extLst>
      <p:ext uri="{BB962C8B-B14F-4D97-AF65-F5344CB8AC3E}">
        <p14:creationId xmlns:p14="http://schemas.microsoft.com/office/powerpoint/2010/main" val="225055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33</a:t>
            </a:fld>
            <a:endParaRPr lang="de-DE" dirty="0"/>
          </a:p>
        </p:txBody>
      </p:sp>
      <p:sp>
        <p:nvSpPr>
          <p:cNvPr id="97283" name="Rectangle 7"/>
          <p:cNvSpPr txBox="1">
            <a:spLocks noGrp="1" noChangeArrowheads="1"/>
          </p:cNvSpPr>
          <p:nvPr/>
        </p:nvSpPr>
        <p:spPr bwMode="auto">
          <a:xfrm>
            <a:off x="3853590" y="9383967"/>
            <a:ext cx="2944085" cy="490284"/>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pPr algn="r" defTabSz="947738"/>
              <a:t>33</a:t>
            </a:fld>
            <a:endParaRPr lang="en-GB" sz="1300" dirty="0"/>
          </a:p>
        </p:txBody>
      </p:sp>
      <p:sp>
        <p:nvSpPr>
          <p:cNvPr id="97284" name="Rectangle 2"/>
          <p:cNvSpPr>
            <a:spLocks noGrp="1" noRot="1" noChangeAspect="1" noChangeArrowheads="1" noTextEdit="1"/>
          </p:cNvSpPr>
          <p:nvPr>
            <p:ph type="sldImg"/>
          </p:nvPr>
        </p:nvSpPr>
        <p:spPr>
          <a:xfrm>
            <a:off x="930275" y="741363"/>
            <a:ext cx="4938713" cy="3703637"/>
          </a:xfrm>
          <a:ln/>
        </p:spPr>
      </p:sp>
      <p:sp>
        <p:nvSpPr>
          <p:cNvPr id="97285" name="Rectangle 3"/>
          <p:cNvSpPr>
            <a:spLocks noGrp="1" noChangeArrowheads="1"/>
          </p:cNvSpPr>
          <p:nvPr>
            <p:ph type="body" idx="1"/>
          </p:nvPr>
        </p:nvSpPr>
        <p:spPr>
          <a:xfrm>
            <a:off x="906358" y="4690269"/>
            <a:ext cx="4984962" cy="4443412"/>
          </a:xfrm>
          <a:noFill/>
          <a:ln/>
        </p:spPr>
        <p:txBody>
          <a:bodyPr lIns="94824" tIns="47416" rIns="94824" bIns="47416"/>
          <a:lstStyle/>
          <a:p>
            <a:pPr eaLnBrk="1" hangingPunct="1"/>
            <a:endParaRPr lang="de-DE" noProof="1" smtClean="0">
              <a:cs typeface="Calibri" pitchFamily="34" charset="0"/>
            </a:endParaRPr>
          </a:p>
        </p:txBody>
      </p:sp>
    </p:spTree>
    <p:extLst>
      <p:ext uri="{BB962C8B-B14F-4D97-AF65-F5344CB8AC3E}">
        <p14:creationId xmlns:p14="http://schemas.microsoft.com/office/powerpoint/2010/main" val="1868341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ço Reservado para Imagem de Slide 1"/>
          <p:cNvSpPr>
            <a:spLocks noGrp="1" noRot="1" noChangeAspect="1" noTextEdit="1"/>
          </p:cNvSpPr>
          <p:nvPr>
            <p:ph type="sldImg"/>
          </p:nvPr>
        </p:nvSpPr>
        <p:spPr>
          <a:ln/>
        </p:spPr>
      </p:sp>
      <p:sp>
        <p:nvSpPr>
          <p:cNvPr id="11366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ea typeface="ＭＳ Ｐゴシック" panose="020B0600070205080204" pitchFamily="34" charset="-128"/>
            </a:endParaRPr>
          </a:p>
        </p:txBody>
      </p:sp>
      <p:sp>
        <p:nvSpPr>
          <p:cNvPr id="11366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28329" algn="l"/>
                <a:tab pos="1858186" algn="l"/>
                <a:tab pos="2791096" algn="l"/>
                <a:tab pos="3722479" algn="l"/>
                <a:tab pos="4652335" algn="l"/>
                <a:tab pos="5585245" algn="l"/>
                <a:tab pos="6515101" algn="l"/>
                <a:tab pos="7448011" algn="l"/>
                <a:tab pos="8379394" algn="l"/>
                <a:tab pos="9309251" algn="l"/>
                <a:tab pos="10242160" algn="l"/>
              </a:tabLst>
              <a:defRPr sz="2300" b="1" u="sng">
                <a:solidFill>
                  <a:schemeClr val="tx1"/>
                </a:solidFill>
                <a:latin typeface="Times New Roman" panose="02020603050405020304" pitchFamily="18" charset="0"/>
                <a:ea typeface="ＭＳ Ｐゴシック" panose="020B0600070205080204" pitchFamily="34" charset="-128"/>
              </a:defRPr>
            </a:lvl1pPr>
            <a:lvl2pPr marL="714569" indent="-274834">
              <a:tabLst>
                <a:tab pos="0" algn="l"/>
                <a:tab pos="928329" algn="l"/>
                <a:tab pos="1858186" algn="l"/>
                <a:tab pos="2791096" algn="l"/>
                <a:tab pos="3722479" algn="l"/>
                <a:tab pos="4652335" algn="l"/>
                <a:tab pos="5585245" algn="l"/>
                <a:tab pos="6515101" algn="l"/>
                <a:tab pos="7448011" algn="l"/>
                <a:tab pos="8379394" algn="l"/>
                <a:tab pos="9309251" algn="l"/>
                <a:tab pos="10242160" algn="l"/>
              </a:tabLst>
              <a:defRPr sz="2300" b="1" u="sng">
                <a:solidFill>
                  <a:schemeClr val="tx1"/>
                </a:solidFill>
                <a:latin typeface="Times New Roman" panose="02020603050405020304" pitchFamily="18" charset="0"/>
                <a:ea typeface="ＭＳ Ｐゴシック" panose="020B0600070205080204" pitchFamily="34" charset="-128"/>
              </a:defRPr>
            </a:lvl2pPr>
            <a:lvl3pPr marL="1099337" indent="-219867">
              <a:tabLst>
                <a:tab pos="0" algn="l"/>
                <a:tab pos="928329" algn="l"/>
                <a:tab pos="1858186" algn="l"/>
                <a:tab pos="2791096" algn="l"/>
                <a:tab pos="3722479" algn="l"/>
                <a:tab pos="4652335" algn="l"/>
                <a:tab pos="5585245" algn="l"/>
                <a:tab pos="6515101" algn="l"/>
                <a:tab pos="7448011" algn="l"/>
                <a:tab pos="8379394" algn="l"/>
                <a:tab pos="9309251" algn="l"/>
                <a:tab pos="10242160" algn="l"/>
              </a:tabLst>
              <a:defRPr sz="2300" b="1" u="sng">
                <a:solidFill>
                  <a:schemeClr val="tx1"/>
                </a:solidFill>
                <a:latin typeface="Times New Roman" panose="02020603050405020304" pitchFamily="18" charset="0"/>
                <a:ea typeface="ＭＳ Ｐゴシック" panose="020B0600070205080204" pitchFamily="34" charset="-128"/>
              </a:defRPr>
            </a:lvl3pPr>
            <a:lvl4pPr marL="1539072" indent="-219867">
              <a:tabLst>
                <a:tab pos="0" algn="l"/>
                <a:tab pos="928329" algn="l"/>
                <a:tab pos="1858186" algn="l"/>
                <a:tab pos="2791096" algn="l"/>
                <a:tab pos="3722479" algn="l"/>
                <a:tab pos="4652335" algn="l"/>
                <a:tab pos="5585245" algn="l"/>
                <a:tab pos="6515101" algn="l"/>
                <a:tab pos="7448011" algn="l"/>
                <a:tab pos="8379394" algn="l"/>
                <a:tab pos="9309251" algn="l"/>
                <a:tab pos="10242160" algn="l"/>
              </a:tabLst>
              <a:defRPr sz="2300" b="1" u="sng">
                <a:solidFill>
                  <a:schemeClr val="tx1"/>
                </a:solidFill>
                <a:latin typeface="Times New Roman" panose="02020603050405020304" pitchFamily="18" charset="0"/>
                <a:ea typeface="ＭＳ Ｐゴシック" panose="020B0600070205080204" pitchFamily="34" charset="-128"/>
              </a:defRPr>
            </a:lvl4pPr>
            <a:lvl5pPr marL="1978807" indent="-219867">
              <a:tabLst>
                <a:tab pos="0" algn="l"/>
                <a:tab pos="928329" algn="l"/>
                <a:tab pos="1858186" algn="l"/>
                <a:tab pos="2791096" algn="l"/>
                <a:tab pos="3722479" algn="l"/>
                <a:tab pos="4652335" algn="l"/>
                <a:tab pos="5585245" algn="l"/>
                <a:tab pos="6515101" algn="l"/>
                <a:tab pos="7448011" algn="l"/>
                <a:tab pos="8379394" algn="l"/>
                <a:tab pos="9309251" algn="l"/>
                <a:tab pos="10242160" algn="l"/>
              </a:tabLst>
              <a:defRPr sz="2300" b="1" u="sng">
                <a:solidFill>
                  <a:schemeClr val="tx1"/>
                </a:solidFill>
                <a:latin typeface="Times New Roman" panose="02020603050405020304" pitchFamily="18" charset="0"/>
                <a:ea typeface="ＭＳ Ｐゴシック" panose="020B0600070205080204" pitchFamily="34" charset="-128"/>
              </a:defRPr>
            </a:lvl5pPr>
            <a:lvl6pPr marL="2418542" indent="-219867" eaLnBrk="0" fontAlgn="base" hangingPunct="0">
              <a:spcBef>
                <a:spcPct val="0"/>
              </a:spcBef>
              <a:spcAft>
                <a:spcPct val="0"/>
              </a:spcAft>
              <a:tabLst>
                <a:tab pos="0" algn="l"/>
                <a:tab pos="928329" algn="l"/>
                <a:tab pos="1858186" algn="l"/>
                <a:tab pos="2791096" algn="l"/>
                <a:tab pos="3722479" algn="l"/>
                <a:tab pos="4652335" algn="l"/>
                <a:tab pos="5585245" algn="l"/>
                <a:tab pos="6515101" algn="l"/>
                <a:tab pos="7448011" algn="l"/>
                <a:tab pos="8379394" algn="l"/>
                <a:tab pos="9309251" algn="l"/>
                <a:tab pos="10242160" algn="l"/>
              </a:tabLst>
              <a:defRPr sz="2300" b="1" u="sng">
                <a:solidFill>
                  <a:schemeClr val="tx1"/>
                </a:solidFill>
                <a:latin typeface="Times New Roman" panose="02020603050405020304" pitchFamily="18" charset="0"/>
                <a:ea typeface="ＭＳ Ｐゴシック" panose="020B0600070205080204" pitchFamily="34" charset="-128"/>
              </a:defRPr>
            </a:lvl6pPr>
            <a:lvl7pPr marL="2858277" indent="-219867" eaLnBrk="0" fontAlgn="base" hangingPunct="0">
              <a:spcBef>
                <a:spcPct val="0"/>
              </a:spcBef>
              <a:spcAft>
                <a:spcPct val="0"/>
              </a:spcAft>
              <a:tabLst>
                <a:tab pos="0" algn="l"/>
                <a:tab pos="928329" algn="l"/>
                <a:tab pos="1858186" algn="l"/>
                <a:tab pos="2791096" algn="l"/>
                <a:tab pos="3722479" algn="l"/>
                <a:tab pos="4652335" algn="l"/>
                <a:tab pos="5585245" algn="l"/>
                <a:tab pos="6515101" algn="l"/>
                <a:tab pos="7448011" algn="l"/>
                <a:tab pos="8379394" algn="l"/>
                <a:tab pos="9309251" algn="l"/>
                <a:tab pos="10242160" algn="l"/>
              </a:tabLst>
              <a:defRPr sz="2300" b="1" u="sng">
                <a:solidFill>
                  <a:schemeClr val="tx1"/>
                </a:solidFill>
                <a:latin typeface="Times New Roman" panose="02020603050405020304" pitchFamily="18" charset="0"/>
                <a:ea typeface="ＭＳ Ｐゴシック" panose="020B0600070205080204" pitchFamily="34" charset="-128"/>
              </a:defRPr>
            </a:lvl7pPr>
            <a:lvl8pPr marL="3298012" indent="-219867" eaLnBrk="0" fontAlgn="base" hangingPunct="0">
              <a:spcBef>
                <a:spcPct val="0"/>
              </a:spcBef>
              <a:spcAft>
                <a:spcPct val="0"/>
              </a:spcAft>
              <a:tabLst>
                <a:tab pos="0" algn="l"/>
                <a:tab pos="928329" algn="l"/>
                <a:tab pos="1858186" algn="l"/>
                <a:tab pos="2791096" algn="l"/>
                <a:tab pos="3722479" algn="l"/>
                <a:tab pos="4652335" algn="l"/>
                <a:tab pos="5585245" algn="l"/>
                <a:tab pos="6515101" algn="l"/>
                <a:tab pos="7448011" algn="l"/>
                <a:tab pos="8379394" algn="l"/>
                <a:tab pos="9309251" algn="l"/>
                <a:tab pos="10242160" algn="l"/>
              </a:tabLst>
              <a:defRPr sz="2300" b="1" u="sng">
                <a:solidFill>
                  <a:schemeClr val="tx1"/>
                </a:solidFill>
                <a:latin typeface="Times New Roman" panose="02020603050405020304" pitchFamily="18" charset="0"/>
                <a:ea typeface="ＭＳ Ｐゴシック" panose="020B0600070205080204" pitchFamily="34" charset="-128"/>
              </a:defRPr>
            </a:lvl8pPr>
            <a:lvl9pPr marL="3737747" indent="-219867" eaLnBrk="0" fontAlgn="base" hangingPunct="0">
              <a:spcBef>
                <a:spcPct val="0"/>
              </a:spcBef>
              <a:spcAft>
                <a:spcPct val="0"/>
              </a:spcAft>
              <a:tabLst>
                <a:tab pos="0" algn="l"/>
                <a:tab pos="928329" algn="l"/>
                <a:tab pos="1858186" algn="l"/>
                <a:tab pos="2791096" algn="l"/>
                <a:tab pos="3722479" algn="l"/>
                <a:tab pos="4652335" algn="l"/>
                <a:tab pos="5585245" algn="l"/>
                <a:tab pos="6515101" algn="l"/>
                <a:tab pos="7448011" algn="l"/>
                <a:tab pos="8379394" algn="l"/>
                <a:tab pos="9309251" algn="l"/>
                <a:tab pos="10242160" algn="l"/>
              </a:tabLst>
              <a:defRPr sz="2300" b="1" u="sng">
                <a:solidFill>
                  <a:schemeClr val="tx1"/>
                </a:solidFill>
                <a:latin typeface="Times New Roman" panose="02020603050405020304" pitchFamily="18" charset="0"/>
                <a:ea typeface="ＭＳ Ｐゴシック" panose="020B0600070205080204" pitchFamily="34" charset="-128"/>
              </a:defRPr>
            </a:lvl9pPr>
          </a:lstStyle>
          <a:p>
            <a:pPr>
              <a:buClr>
                <a:srgbClr val="000000"/>
              </a:buClr>
            </a:pPr>
            <a:fld id="{13CAE735-E217-4E3D-B565-61D87D4DA9AB}" type="slidenum">
              <a:rPr lang="en-US" altLang="pt-BR" sz="1100" b="0" u="none">
                <a:solidFill>
                  <a:srgbClr val="000000"/>
                </a:solidFill>
                <a:latin typeface="Arial" panose="020B0604020202020204" pitchFamily="34" charset="0"/>
              </a:rPr>
              <a:pPr>
                <a:buClr>
                  <a:srgbClr val="000000"/>
                </a:buClr>
              </a:pPr>
              <a:t>34</a:t>
            </a:fld>
            <a:endParaRPr lang="en-US" altLang="pt-BR" sz="1100" b="0" u="none">
              <a:solidFill>
                <a:srgbClr val="000000"/>
              </a:solidFill>
              <a:latin typeface="Arial" panose="020B0604020202020204" pitchFamily="34" charset="0"/>
            </a:endParaRPr>
          </a:p>
        </p:txBody>
      </p:sp>
    </p:spTree>
    <p:extLst>
      <p:ext uri="{BB962C8B-B14F-4D97-AF65-F5344CB8AC3E}">
        <p14:creationId xmlns:p14="http://schemas.microsoft.com/office/powerpoint/2010/main" val="42005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04A023CD-4658-46A5-BA02-84F66DF6234A}" type="slidenum">
              <a:rPr lang="pt-BR"/>
              <a:pPr/>
              <a:t>2</a:t>
            </a:fld>
            <a:endParaRPr lang="pt-BR"/>
          </a:p>
        </p:txBody>
      </p:sp>
      <p:sp>
        <p:nvSpPr>
          <p:cNvPr id="40961"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40962" name="Rectangle 2"/>
          <p:cNvSpPr txBox="1">
            <a:spLocks noGrp="1" noChangeArrowheads="1"/>
          </p:cNvSpPr>
          <p:nvPr>
            <p:ph type="body" idx="1"/>
          </p:nvPr>
        </p:nvSpPr>
        <p:spPr bwMode="auto">
          <a:xfrm>
            <a:off x="1" y="2"/>
            <a:ext cx="1588" cy="1588"/>
          </a:xfrm>
          <a:prstGeom prst="rect">
            <a:avLst/>
          </a:prstGeom>
          <a:noFill/>
          <a:ln>
            <a:solidFill>
              <a:srgbClr val="000000"/>
            </a:solidFill>
            <a:round/>
            <a:headEnd/>
            <a:tailEnd/>
          </a:ln>
        </p:spPr>
        <p:txBody>
          <a:bodyPr wrap="none" anchor="ctr"/>
          <a:lstStyle/>
          <a:p>
            <a:endParaRPr lang="pt-BR"/>
          </a:p>
        </p:txBody>
      </p:sp>
      <p:sp>
        <p:nvSpPr>
          <p:cNvPr id="40963" name="Text Box 3"/>
          <p:cNvSpPr txBox="1">
            <a:spLocks noChangeArrowheads="1"/>
          </p:cNvSpPr>
          <p:nvPr/>
        </p:nvSpPr>
        <p:spPr bwMode="auto">
          <a:xfrm>
            <a:off x="1" y="2"/>
            <a:ext cx="1588" cy="1588"/>
          </a:xfrm>
          <a:prstGeom prst="rect">
            <a:avLst/>
          </a:prstGeom>
          <a:noFill/>
          <a:ln w="9525">
            <a:solidFill>
              <a:srgbClr val="000000"/>
            </a:solidFill>
            <a:round/>
            <a:headEnd/>
            <a:tailEnd/>
          </a:ln>
          <a:effectLst/>
        </p:spPr>
        <p:txBody>
          <a:bodyPr lIns="89203" tIns="60337" rIns="89203" bIns="44601" anchor="b"/>
          <a:lstStyle/>
          <a:p>
            <a:fld id="{03EFB47F-DEFB-42F0-9CA8-502A2A9F42D9}" type="slidenum">
              <a:rPr lang="pt-BR">
                <a:solidFill>
                  <a:srgbClr val="FFCC00"/>
                </a:solidFill>
              </a:rPr>
              <a:pPr/>
              <a:t>2</a:t>
            </a:fld>
            <a:fld id="{83E667CA-AB37-4D5F-85F1-95EF766BB6C9}" type="slidenum">
              <a:rPr lang="pt-BR">
                <a:solidFill>
                  <a:srgbClr val="FFCC00"/>
                </a:solidFill>
              </a:rPr>
              <a:pPr/>
              <a:t>2</a:t>
            </a:fld>
            <a:endParaRPr lang="pt-BR">
              <a:solidFill>
                <a:srgbClr val="FFCC00"/>
              </a:solidFill>
            </a:endParaRPr>
          </a:p>
        </p:txBody>
      </p:sp>
    </p:spTree>
    <p:extLst>
      <p:ext uri="{BB962C8B-B14F-4D97-AF65-F5344CB8AC3E}">
        <p14:creationId xmlns:p14="http://schemas.microsoft.com/office/powerpoint/2010/main" val="322072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5E58D35-5761-432C-9BA9-42D5FDA4AA09}" type="slidenum">
              <a:rPr lang="pt-BR"/>
              <a:pPr/>
              <a:t>6</a:t>
            </a:fld>
            <a:endParaRPr lang="pt-BR"/>
          </a:p>
        </p:txBody>
      </p:sp>
      <p:sp>
        <p:nvSpPr>
          <p:cNvPr id="39937" name="Text Box 1"/>
          <p:cNvSpPr txBox="1">
            <a:spLocks noChangeArrowheads="1"/>
          </p:cNvSpPr>
          <p:nvPr/>
        </p:nvSpPr>
        <p:spPr bwMode="auto">
          <a:xfrm>
            <a:off x="1" y="2"/>
            <a:ext cx="1588" cy="1588"/>
          </a:xfrm>
          <a:prstGeom prst="rect">
            <a:avLst/>
          </a:prstGeom>
          <a:noFill/>
          <a:ln w="9525">
            <a:solidFill>
              <a:srgbClr val="000000"/>
            </a:solidFill>
            <a:round/>
            <a:headEnd/>
            <a:tailEnd/>
          </a:ln>
          <a:effectLst/>
        </p:spPr>
        <p:txBody>
          <a:bodyPr lIns="89203" tIns="60337" rIns="89203" bIns="44601" anchor="b"/>
          <a:lstStyle/>
          <a:p>
            <a:pPr hangingPunct="1"/>
            <a:fld id="{A9D2FA0A-6DB5-47C2-921F-30E96B6711F2}" type="slidenum">
              <a:rPr lang="pt-BR">
                <a:solidFill>
                  <a:srgbClr val="000000"/>
                </a:solidFill>
              </a:rPr>
              <a:pPr hangingPunct="1"/>
              <a:t>6</a:t>
            </a:fld>
            <a:fld id="{494BF630-8434-4634-943A-1C8372E86014}" type="slidenum">
              <a:rPr lang="pt-BR">
                <a:solidFill>
                  <a:srgbClr val="000000"/>
                </a:solidFill>
              </a:rPr>
              <a:pPr hangingPunct="1"/>
              <a:t>6</a:t>
            </a:fld>
            <a:endParaRPr lang="pt-BR">
              <a:solidFill>
                <a:srgbClr val="000000"/>
              </a:solidFill>
            </a:endParaRPr>
          </a:p>
        </p:txBody>
      </p:sp>
      <p:sp>
        <p:nvSpPr>
          <p:cNvPr id="39938" name="Rectangle 2"/>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p:spPr>
      </p:sp>
      <p:sp>
        <p:nvSpPr>
          <p:cNvPr id="39939" name="Rectangle 3"/>
          <p:cNvSpPr txBox="1">
            <a:spLocks noGrp="1" noChangeArrowheads="1"/>
          </p:cNvSpPr>
          <p:nvPr>
            <p:ph type="body" idx="1"/>
          </p:nvPr>
        </p:nvSpPr>
        <p:spPr bwMode="auto">
          <a:xfrm>
            <a:off x="1" y="2"/>
            <a:ext cx="1588" cy="1588"/>
          </a:xfrm>
          <a:prstGeom prst="rect">
            <a:avLst/>
          </a:prstGeom>
          <a:noFill/>
          <a:ln>
            <a:solidFill>
              <a:srgbClr val="000000"/>
            </a:solidFill>
            <a:round/>
            <a:headEnd/>
            <a:tailEnd/>
          </a:ln>
        </p:spPr>
        <p:txBody>
          <a:bodyPr wrap="none" anchor="ctr"/>
          <a:lstStyle/>
          <a:p>
            <a:endParaRPr lang="pt-BR"/>
          </a:p>
        </p:txBody>
      </p:sp>
    </p:spTree>
    <p:extLst>
      <p:ext uri="{BB962C8B-B14F-4D97-AF65-F5344CB8AC3E}">
        <p14:creationId xmlns:p14="http://schemas.microsoft.com/office/powerpoint/2010/main" val="419190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lang="pt-BR"/>
            </a:pPr>
            <a:r>
              <a:rPr lang="pt-BR" dirty="0" smtClean="0"/>
              <a:t>Este modelo pode ser usado como arquivo de partida para fornecer atualizações para um projeto</a:t>
            </a:r>
            <a:r>
              <a:rPr lang="pt-BR" baseline="0" dirty="0" smtClean="0"/>
              <a:t> do projeto.</a:t>
            </a:r>
            <a:endParaRPr lang="pt-BR" dirty="0" smtClean="0"/>
          </a:p>
          <a:p>
            <a:endParaRPr lang="pt-BR" baseline="0" dirty="0" smtClean="0"/>
          </a:p>
          <a:p>
            <a:pPr lvl="0"/>
            <a:r>
              <a:rPr lang="pt-BR" sz="1000" b="1" dirty="0" smtClean="0"/>
              <a:t>Seções</a:t>
            </a:r>
            <a:endParaRPr lang="pt-BR" sz="1000" b="0" dirty="0" smtClean="0"/>
          </a:p>
          <a:p>
            <a:pPr lvl="0"/>
            <a:r>
              <a:rPr lang="pt-BR" sz="1000" b="0" dirty="0" smtClean="0"/>
              <a:t>Clique com o botão direito em um slide para adicionar seções.</a:t>
            </a:r>
            <a:r>
              <a:rPr lang="pt-BR" sz="1000" b="0" baseline="0" dirty="0" smtClean="0"/>
              <a:t> Seções podem ajudar a organizar slides ou a facilitar a colaboração entre vários autores.</a:t>
            </a:r>
            <a:endParaRPr lang="pt-BR" sz="1000" b="0" dirty="0" smtClean="0"/>
          </a:p>
          <a:p>
            <a:pPr lvl="0"/>
            <a:endParaRPr lang="pt-BR" sz="1000" b="1" dirty="0" smtClean="0"/>
          </a:p>
          <a:p>
            <a:pPr lvl="0"/>
            <a:r>
              <a:rPr lang="pt-BR" sz="1000" b="1" dirty="0" smtClean="0"/>
              <a:t>Anotações</a:t>
            </a:r>
          </a:p>
          <a:p>
            <a:pPr lvl="0"/>
            <a:r>
              <a:rPr lang="pt-BR" sz="1000" dirty="0" smtClean="0"/>
              <a:t>Use a seção Anotações para anotações da apresentação ou para fornecer detalhes adicionais ao público.</a:t>
            </a:r>
            <a:r>
              <a:rPr lang="pt-BR" sz="1000" baseline="0" dirty="0" smtClean="0"/>
              <a:t> Exiba essas anotações no Modo de Exibição de Apresentação durante a sua apresentação. </a:t>
            </a:r>
          </a:p>
          <a:p>
            <a:pPr lvl="0">
              <a:buFontTx/>
              <a:buNone/>
            </a:pPr>
            <a:r>
              <a:rPr lang="pt-BR" sz="1000" dirty="0" smtClean="0"/>
              <a:t>Considere o tamanho da fonte (importante para acessibilidade, visibilidade, gravação em vídeo e produção online)</a:t>
            </a:r>
          </a:p>
          <a:p>
            <a:pPr lvl="0"/>
            <a:endParaRPr lang="pt-BR" sz="1000" dirty="0" smtClean="0"/>
          </a:p>
          <a:p>
            <a:pPr lvl="0">
              <a:buFontTx/>
              <a:buNone/>
            </a:pPr>
            <a:r>
              <a:rPr lang="pt-BR" sz="1000" b="1" dirty="0" smtClean="0"/>
              <a:t>Cores coordenadas </a:t>
            </a:r>
          </a:p>
          <a:p>
            <a:pPr lvl="0">
              <a:buFontTx/>
              <a:buNone/>
            </a:pPr>
            <a:r>
              <a:rPr lang="pt-BR" sz="1000" dirty="0" smtClean="0"/>
              <a:t>Preste atenção especial aos gráficos, tabelas e caixas de texto.</a:t>
            </a:r>
            <a:r>
              <a:rPr lang="pt-BR" sz="1000" baseline="0" dirty="0" smtClean="0"/>
              <a:t> </a:t>
            </a:r>
            <a:endParaRPr lang="pt-BR" sz="1000" dirty="0" smtClean="0"/>
          </a:p>
          <a:p>
            <a:pPr lvl="0"/>
            <a:r>
              <a:rPr lang="pt-BR" sz="1000" dirty="0" smtClean="0"/>
              <a:t>Leve em consideração que os participantes irão imprimir em preto-e-branco ou </a:t>
            </a:r>
            <a:r>
              <a:rPr lang="pt-BR" sz="1000" dirty="0" err="1" smtClean="0"/>
              <a:t>escala de cinza</a:t>
            </a:r>
            <a:r>
              <a:rPr lang="pt-BR" sz="1000" dirty="0" smtClean="0"/>
              <a:t>. Execute uma impressão de teste para ter certeza de que as suas cores irão funcionar quando forem impressas em preto-e-branco puros e </a:t>
            </a:r>
            <a:r>
              <a:rPr lang="pt-BR" sz="1000" dirty="0" err="1" smtClean="0"/>
              <a:t>escala de cinza</a:t>
            </a:r>
            <a:r>
              <a:rPr lang="pt-BR" sz="1000" dirty="0" smtClean="0"/>
              <a:t>.</a:t>
            </a:r>
          </a:p>
          <a:p>
            <a:pPr lvl="0">
              <a:buFontTx/>
              <a:buNone/>
            </a:pPr>
            <a:endParaRPr lang="pt-BR" sz="1000" dirty="0" smtClean="0"/>
          </a:p>
          <a:p>
            <a:pPr lvl="0">
              <a:buFontTx/>
              <a:buNone/>
            </a:pPr>
            <a:r>
              <a:rPr lang="pt-BR" sz="1000" b="1" dirty="0" smtClean="0"/>
              <a:t>Elementos gráficos, tabelas e gráficos</a:t>
            </a:r>
          </a:p>
          <a:p>
            <a:pPr lvl="0"/>
            <a:r>
              <a:rPr lang="pt-BR" sz="1000" dirty="0" smtClean="0"/>
              <a:t>Mantenha a simplicidade: se possível, use estilos e cores consistentes e não confusos.</a:t>
            </a:r>
          </a:p>
          <a:p>
            <a:pPr lvl="0"/>
            <a:r>
              <a:rPr lang="pt-BR" sz="1000" dirty="0" smtClean="0"/>
              <a:t>Rotule todos os gráficos e tabelas.</a:t>
            </a:r>
          </a:p>
          <a:p>
            <a:endParaRPr lang="pt-BR" dirty="0" smtClean="0"/>
          </a:p>
          <a:p>
            <a:endParaRPr lang="pt-BR" dirty="0" smtClean="0"/>
          </a:p>
        </p:txBody>
      </p:sp>
      <p:sp>
        <p:nvSpPr>
          <p:cNvPr id="4" name="Slide Number Placeholder 3"/>
          <p:cNvSpPr>
            <a:spLocks noGrp="1"/>
          </p:cNvSpPr>
          <p:nvPr>
            <p:ph type="sldNum" sz="quarter" idx="10"/>
          </p:nvPr>
        </p:nvSpPr>
        <p:spPr/>
        <p:txBody>
          <a:bodyPr/>
          <a:lstStyle/>
          <a:p>
            <a:fld id="{5E0C3846-8D4C-4326-8BC7-9B455A036298}" type="slidenum">
              <a:rPr smtClean="0">
                <a:solidFill>
                  <a:prstClr val="black"/>
                </a:solidFill>
                <a:latin typeface="Calibri"/>
              </a:rPr>
              <a:pPr/>
              <a:t>19</a:t>
            </a:fld>
            <a:endParaRPr>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pt-BR" dirty="0" smtClean="0"/>
              <a:t>* Se qualquer um desses</a:t>
            </a:r>
            <a:r>
              <a:rPr lang="pt-BR" baseline="0" dirty="0" smtClean="0"/>
              <a:t> essas questões causaram um atraso de cronograma ou apontaram a necessidade de discussão adicional. Detalhes no próximo slide.</a:t>
            </a:r>
          </a:p>
          <a:p>
            <a:pPr>
              <a:buFont typeface="Arial" charset="0"/>
              <a:buNone/>
            </a:pPr>
            <a:endParaRPr lang="pt-BR" baseline="0" dirty="0" smtClean="0"/>
          </a:p>
        </p:txBody>
      </p:sp>
      <p:sp>
        <p:nvSpPr>
          <p:cNvPr id="4" name="Slide Number Placeholder 3"/>
          <p:cNvSpPr>
            <a:spLocks noGrp="1"/>
          </p:cNvSpPr>
          <p:nvPr>
            <p:ph type="sldNum" sz="quarter" idx="10"/>
          </p:nvPr>
        </p:nvSpPr>
        <p:spPr/>
        <p:txBody>
          <a:bodyPr/>
          <a:lstStyle/>
          <a:p>
            <a:fld id="{5E0C3846-8D4C-4326-8BC7-9B455A036298}" type="slidenum">
              <a:rPr lang="pt-BR" smtClean="0"/>
              <a:pPr/>
              <a:t>23</a:t>
            </a:fld>
            <a:endParaRPr lang="pt-BR"/>
          </a:p>
        </p:txBody>
      </p:sp>
    </p:spTree>
    <p:extLst>
      <p:ext uri="{BB962C8B-B14F-4D97-AF65-F5344CB8AC3E}">
        <p14:creationId xmlns:p14="http://schemas.microsoft.com/office/powerpoint/2010/main" val="122716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pt-BR" dirty="0" smtClean="0"/>
              <a:t>Quais são as dependências</a:t>
            </a:r>
            <a:r>
              <a:rPr lang="pt-BR" baseline="0" dirty="0" smtClean="0"/>
              <a:t> que afetam a linha do tempo, os custos e a saída deste </a:t>
            </a:r>
            <a:r>
              <a:rPr lang="pt-BR" baseline="0" smtClean="0"/>
              <a:t>projeto?</a:t>
            </a:r>
            <a:endParaRPr lang="pt-BR" dirty="0" smtClean="0"/>
          </a:p>
        </p:txBody>
      </p:sp>
      <p:sp>
        <p:nvSpPr>
          <p:cNvPr id="4" name="Slide Number Placeholder 3"/>
          <p:cNvSpPr>
            <a:spLocks noGrp="1"/>
          </p:cNvSpPr>
          <p:nvPr>
            <p:ph type="sldNum" sz="quarter" idx="10"/>
          </p:nvPr>
        </p:nvSpPr>
        <p:spPr/>
        <p:txBody>
          <a:bodyPr/>
          <a:lstStyle/>
          <a:p>
            <a:fld id="{5E0C3846-8D4C-4326-8BC7-9B455A036298}" type="slidenum">
              <a:rPr lang="pt-BR" smtClean="0"/>
              <a:pPr/>
              <a:t>24</a:t>
            </a:fld>
            <a:endParaRPr lang="pt-BR"/>
          </a:p>
        </p:txBody>
      </p:sp>
    </p:spTree>
    <p:extLst>
      <p:ext uri="{BB962C8B-B14F-4D97-AF65-F5344CB8AC3E}">
        <p14:creationId xmlns:p14="http://schemas.microsoft.com/office/powerpoint/2010/main" val="45168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542925"/>
            <a:ext cx="3389313" cy="2543175"/>
          </a:xfrm>
        </p:spPr>
      </p:sp>
      <p:sp>
        <p:nvSpPr>
          <p:cNvPr id="3" name="Notes Placeholder 2"/>
          <p:cNvSpPr>
            <a:spLocks noGrp="1"/>
          </p:cNvSpPr>
          <p:nvPr>
            <p:ph type="body" idx="1"/>
          </p:nvPr>
        </p:nvSpPr>
        <p:spPr/>
        <p:txBody>
          <a:bodyPr>
            <a:normAutofit/>
          </a:bodyPr>
          <a:lstStyle/>
          <a:p>
            <a:endParaRPr lang="pt-BR" sz="1200" baseline="0" dirty="0" smtClean="0"/>
          </a:p>
        </p:txBody>
      </p:sp>
    </p:spTree>
    <p:extLst>
      <p:ext uri="{BB962C8B-B14F-4D97-AF65-F5344CB8AC3E}">
        <p14:creationId xmlns:p14="http://schemas.microsoft.com/office/powerpoint/2010/main" val="396204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Do que se trata</a:t>
            </a:r>
            <a:r>
              <a:rPr lang="pt-BR" baseline="0" dirty="0" smtClean="0"/>
              <a:t> o projeto?</a:t>
            </a:r>
          </a:p>
          <a:p>
            <a:r>
              <a:rPr lang="pt-BR" dirty="0" smtClean="0"/>
              <a:t>Defina</a:t>
            </a:r>
            <a:r>
              <a:rPr lang="pt-BR" baseline="0" dirty="0" smtClean="0"/>
              <a:t> a meta deste projeto</a:t>
            </a:r>
          </a:p>
          <a:p>
            <a:pPr lvl="1"/>
            <a:r>
              <a:rPr lang="pt-BR" dirty="0" smtClean="0"/>
              <a:t>É semelhante a projetos anteriores ou se trata de um novo esforço?</a:t>
            </a:r>
          </a:p>
          <a:p>
            <a:r>
              <a:rPr lang="pt-BR" baseline="0" dirty="0" smtClean="0"/>
              <a:t>Defina o escopo deste projeto</a:t>
            </a:r>
          </a:p>
          <a:p>
            <a:pPr lvl="1"/>
            <a:r>
              <a:rPr lang="pt-BR" baseline="0" dirty="0" smtClean="0"/>
              <a:t>É um projeto independente ou está relacionado a outros projetos?</a:t>
            </a:r>
          </a:p>
          <a:p>
            <a:pPr lvl="0"/>
            <a:endParaRPr lang="pt-BR" baseline="0" dirty="0" smtClean="0"/>
          </a:p>
          <a:p>
            <a:pPr lvl="0"/>
            <a:r>
              <a:rPr lang="pt-BR" baseline="0" dirty="0" smtClean="0"/>
              <a:t>* Observe que este slide não é necessário para reuniões de status semanais</a:t>
            </a:r>
            <a:endParaRPr lang="pt-BR" dirty="0" smtClean="0"/>
          </a:p>
          <a:p>
            <a:endParaRPr lang="pt-BR" dirty="0"/>
          </a:p>
        </p:txBody>
      </p:sp>
      <p:sp>
        <p:nvSpPr>
          <p:cNvPr id="4" name="Slide Number Placeholder 3"/>
          <p:cNvSpPr>
            <a:spLocks noGrp="1"/>
          </p:cNvSpPr>
          <p:nvPr>
            <p:ph type="sldNum" sz="quarter" idx="10"/>
          </p:nvPr>
        </p:nvSpPr>
        <p:spPr/>
        <p:txBody>
          <a:bodyPr/>
          <a:lstStyle/>
          <a:p>
            <a:fld id="{5E0C3846-8D4C-4326-8BC7-9B455A036298}" type="slidenum">
              <a:rPr lang="pt-BR" smtClean="0"/>
              <a:pPr/>
              <a:t>27</a:t>
            </a:fld>
            <a:endParaRPr lang="pt-BR"/>
          </a:p>
        </p:txBody>
      </p:sp>
    </p:spTree>
    <p:extLst>
      <p:ext uri="{BB962C8B-B14F-4D97-AF65-F5344CB8AC3E}">
        <p14:creationId xmlns:p14="http://schemas.microsoft.com/office/powerpoint/2010/main" val="227572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pPr/>
              <a:t>30</a:t>
            </a:fld>
            <a:endParaRPr lang="de-DE" dirty="0"/>
          </a:p>
        </p:txBody>
      </p:sp>
      <p:sp>
        <p:nvSpPr>
          <p:cNvPr id="97283" name="Rectangle 7"/>
          <p:cNvSpPr txBox="1">
            <a:spLocks noGrp="1" noChangeArrowheads="1"/>
          </p:cNvSpPr>
          <p:nvPr/>
        </p:nvSpPr>
        <p:spPr bwMode="auto">
          <a:xfrm>
            <a:off x="3853590" y="9383967"/>
            <a:ext cx="2944085" cy="490284"/>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pPr algn="r" defTabSz="947738"/>
              <a:t>30</a:t>
            </a:fld>
            <a:endParaRPr lang="en-GB" sz="1300" dirty="0"/>
          </a:p>
        </p:txBody>
      </p:sp>
      <p:sp>
        <p:nvSpPr>
          <p:cNvPr id="97284" name="Rectangle 2"/>
          <p:cNvSpPr>
            <a:spLocks noGrp="1" noRot="1" noChangeAspect="1" noChangeArrowheads="1" noTextEdit="1"/>
          </p:cNvSpPr>
          <p:nvPr>
            <p:ph type="sldImg"/>
          </p:nvPr>
        </p:nvSpPr>
        <p:spPr>
          <a:xfrm>
            <a:off x="930275" y="741363"/>
            <a:ext cx="4938713" cy="3703637"/>
          </a:xfrm>
          <a:ln/>
        </p:spPr>
      </p:sp>
      <p:sp>
        <p:nvSpPr>
          <p:cNvPr id="97285" name="Rectangle 3"/>
          <p:cNvSpPr>
            <a:spLocks noGrp="1" noChangeArrowheads="1"/>
          </p:cNvSpPr>
          <p:nvPr>
            <p:ph type="body" idx="1"/>
          </p:nvPr>
        </p:nvSpPr>
        <p:spPr>
          <a:xfrm>
            <a:off x="906358" y="4690269"/>
            <a:ext cx="4984962" cy="4443412"/>
          </a:xfrm>
          <a:noFill/>
          <a:ln/>
        </p:spPr>
        <p:txBody>
          <a:bodyPr lIns="94824" tIns="47416" rIns="94824" bIns="47416"/>
          <a:lstStyle/>
          <a:p>
            <a:pPr eaLnBrk="1" hangingPunct="1"/>
            <a:endParaRPr lang="de-DE" noProof="1" smtClean="0">
              <a:cs typeface="Calibri" pitchFamily="34" charset="0"/>
            </a:endParaRPr>
          </a:p>
        </p:txBody>
      </p:sp>
    </p:spTree>
    <p:extLst>
      <p:ext uri="{BB962C8B-B14F-4D97-AF65-F5344CB8AC3E}">
        <p14:creationId xmlns:p14="http://schemas.microsoft.com/office/powerpoint/2010/main" val="236794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 Id="rId3" Type="http://schemas.openxmlformats.org/officeDocument/2006/relationships/image" Target="../media/image10.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jpg"/><Relationship Id="rId3" Type="http://schemas.openxmlformats.org/officeDocument/2006/relationships/image" Target="../media/image10.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a:prstGeom prst="rect">
            <a:avLst/>
          </a:prstGeo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1600202"/>
            <a:ext cx="8229600" cy="4525963"/>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a:prstGeom prst="rect">
            <a:avLst/>
          </a:prstGeo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40"/>
            <a:ext cx="6019800" cy="5851525"/>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Espaço Reservado para Data 3"/>
          <p:cNvSpPr>
            <a:spLocks noGrp="1"/>
          </p:cNvSpPr>
          <p:nvPr>
            <p:ph type="dt" idx="10"/>
          </p:nvPr>
        </p:nvSpPr>
        <p:spPr/>
        <p:txBody>
          <a:bodyPr/>
          <a:lstStyle>
            <a:lvl1pPr>
              <a:defRPr/>
            </a:lvl1pPr>
          </a:lstStyle>
          <a:p>
            <a:r>
              <a:rPr lang="pt-BR" smtClean="0"/>
              <a:t>14/06/2013</a:t>
            </a:r>
            <a:endParaRPr lang="pt-BR"/>
          </a:p>
        </p:txBody>
      </p:sp>
      <p:sp>
        <p:nvSpPr>
          <p:cNvPr id="5" name="Espaço Reservado para Rodapé 4"/>
          <p:cNvSpPr>
            <a:spLocks noGrp="1"/>
          </p:cNvSpPr>
          <p:nvPr>
            <p:ph type="ftr" idx="11"/>
          </p:nvPr>
        </p:nvSpPr>
        <p:spPr/>
        <p:txBody>
          <a:bodyPr/>
          <a:lstStyle>
            <a:lvl1pPr>
              <a:defRPr/>
            </a:lvl1pPr>
          </a:lstStyle>
          <a:p>
            <a:endParaRPr lang="pt-BR"/>
          </a:p>
        </p:txBody>
      </p:sp>
      <p:sp>
        <p:nvSpPr>
          <p:cNvPr id="6" name="Espaço Reservado para Número de Slide 5"/>
          <p:cNvSpPr>
            <a:spLocks noGrp="1"/>
          </p:cNvSpPr>
          <p:nvPr>
            <p:ph type="sldNum" idx="12"/>
          </p:nvPr>
        </p:nvSpPr>
        <p:spPr/>
        <p:txBody>
          <a:bodyPr/>
          <a:lstStyle>
            <a:lvl1pPr>
              <a:defRPr/>
            </a:lvl1pPr>
          </a:lstStyle>
          <a:p>
            <a:fld id="{4BD220C4-175E-49FA-91D7-FD22185B6FE4}" type="slidenum">
              <a:rPr lang="pt-BR"/>
              <a:pPr/>
              <a:t>‹#›</a:t>
            </a:fld>
            <a:fld id="{64FC4913-03A6-42D3-9B02-C07AECC1E16B}" type="slidenum">
              <a:rPr lang="pt-BR"/>
              <a:pPr/>
              <a:t>‹#›</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idx="10"/>
          </p:nvPr>
        </p:nvSpPr>
        <p:spPr/>
        <p:txBody>
          <a:bodyPr/>
          <a:lstStyle>
            <a:lvl1pPr>
              <a:defRPr/>
            </a:lvl1pPr>
          </a:lstStyle>
          <a:p>
            <a:r>
              <a:rPr lang="pt-BR" smtClean="0"/>
              <a:t>14/06/2013</a:t>
            </a:r>
            <a:endParaRPr lang="pt-BR"/>
          </a:p>
        </p:txBody>
      </p:sp>
      <p:sp>
        <p:nvSpPr>
          <p:cNvPr id="5" name="Espaço Reservado para Rodapé 4"/>
          <p:cNvSpPr>
            <a:spLocks noGrp="1"/>
          </p:cNvSpPr>
          <p:nvPr>
            <p:ph type="ftr" idx="11"/>
          </p:nvPr>
        </p:nvSpPr>
        <p:spPr/>
        <p:txBody>
          <a:bodyPr/>
          <a:lstStyle>
            <a:lvl1pPr>
              <a:defRPr/>
            </a:lvl1pPr>
          </a:lstStyle>
          <a:p>
            <a:endParaRPr lang="pt-BR"/>
          </a:p>
        </p:txBody>
      </p:sp>
      <p:sp>
        <p:nvSpPr>
          <p:cNvPr id="6" name="Espaço Reservado para Número de Slide 5"/>
          <p:cNvSpPr>
            <a:spLocks noGrp="1"/>
          </p:cNvSpPr>
          <p:nvPr>
            <p:ph type="sldNum" idx="12"/>
          </p:nvPr>
        </p:nvSpPr>
        <p:spPr/>
        <p:txBody>
          <a:bodyPr/>
          <a:lstStyle>
            <a:lvl1pPr>
              <a:defRPr/>
            </a:lvl1pPr>
          </a:lstStyle>
          <a:p>
            <a:fld id="{4B4683A9-7511-4819-ACA0-9197BBC90B12}" type="slidenum">
              <a:rPr lang="pt-BR"/>
              <a:pPr/>
              <a:t>‹#›</a:t>
            </a:fld>
            <a:fld id="{25056F4F-CDE9-4B7E-B32D-7204991F0834}" type="slidenum">
              <a:rPr lang="pt-BR"/>
              <a:pPr/>
              <a:t>‹#›</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Espaço Reservado para Data 3"/>
          <p:cNvSpPr>
            <a:spLocks noGrp="1"/>
          </p:cNvSpPr>
          <p:nvPr>
            <p:ph type="dt" idx="10"/>
          </p:nvPr>
        </p:nvSpPr>
        <p:spPr/>
        <p:txBody>
          <a:bodyPr/>
          <a:lstStyle>
            <a:lvl1pPr>
              <a:defRPr/>
            </a:lvl1pPr>
          </a:lstStyle>
          <a:p>
            <a:r>
              <a:rPr lang="pt-BR" smtClean="0"/>
              <a:t>14/06/2013</a:t>
            </a:r>
            <a:endParaRPr lang="pt-BR"/>
          </a:p>
        </p:txBody>
      </p:sp>
      <p:sp>
        <p:nvSpPr>
          <p:cNvPr id="5" name="Espaço Reservado para Rodapé 4"/>
          <p:cNvSpPr>
            <a:spLocks noGrp="1"/>
          </p:cNvSpPr>
          <p:nvPr>
            <p:ph type="ftr" idx="11"/>
          </p:nvPr>
        </p:nvSpPr>
        <p:spPr/>
        <p:txBody>
          <a:bodyPr/>
          <a:lstStyle>
            <a:lvl1pPr>
              <a:defRPr/>
            </a:lvl1pPr>
          </a:lstStyle>
          <a:p>
            <a:endParaRPr lang="pt-BR"/>
          </a:p>
        </p:txBody>
      </p:sp>
      <p:sp>
        <p:nvSpPr>
          <p:cNvPr id="6" name="Espaço Reservado para Número de Slide 5"/>
          <p:cNvSpPr>
            <a:spLocks noGrp="1"/>
          </p:cNvSpPr>
          <p:nvPr>
            <p:ph type="sldNum" idx="12"/>
          </p:nvPr>
        </p:nvSpPr>
        <p:spPr/>
        <p:txBody>
          <a:bodyPr/>
          <a:lstStyle>
            <a:lvl1pPr>
              <a:defRPr/>
            </a:lvl1pPr>
          </a:lstStyle>
          <a:p>
            <a:fld id="{AA60901D-A9BB-4482-944C-9F9F1E0A30DC}" type="slidenum">
              <a:rPr lang="pt-BR"/>
              <a:pPr/>
              <a:t>‹#›</a:t>
            </a:fld>
            <a:fld id="{5C72205B-1658-4E9F-8C0D-F03BA3D93DC9}" type="slidenum">
              <a:rPr lang="pt-BR"/>
              <a:pPr/>
              <a:t>‹#›</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1"/>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6613" y="1981201"/>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idx="10"/>
          </p:nvPr>
        </p:nvSpPr>
        <p:spPr/>
        <p:txBody>
          <a:bodyPr/>
          <a:lstStyle>
            <a:lvl1pPr>
              <a:defRPr/>
            </a:lvl1pPr>
          </a:lstStyle>
          <a:p>
            <a:r>
              <a:rPr lang="pt-BR" smtClean="0"/>
              <a:t>14/06/2013</a:t>
            </a:r>
            <a:endParaRPr lang="pt-BR"/>
          </a:p>
        </p:txBody>
      </p:sp>
      <p:sp>
        <p:nvSpPr>
          <p:cNvPr id="6" name="Espaço Reservado para Rodapé 5"/>
          <p:cNvSpPr>
            <a:spLocks noGrp="1"/>
          </p:cNvSpPr>
          <p:nvPr>
            <p:ph type="ftr" idx="11"/>
          </p:nvPr>
        </p:nvSpPr>
        <p:spPr/>
        <p:txBody>
          <a:bodyPr/>
          <a:lstStyle>
            <a:lvl1pPr>
              <a:defRPr/>
            </a:lvl1pPr>
          </a:lstStyle>
          <a:p>
            <a:endParaRPr lang="pt-BR"/>
          </a:p>
        </p:txBody>
      </p:sp>
      <p:sp>
        <p:nvSpPr>
          <p:cNvPr id="7" name="Espaço Reservado para Número de Slide 6"/>
          <p:cNvSpPr>
            <a:spLocks noGrp="1"/>
          </p:cNvSpPr>
          <p:nvPr>
            <p:ph type="sldNum" idx="12"/>
          </p:nvPr>
        </p:nvSpPr>
        <p:spPr/>
        <p:txBody>
          <a:bodyPr/>
          <a:lstStyle>
            <a:lvl1pPr>
              <a:defRPr/>
            </a:lvl1pPr>
          </a:lstStyle>
          <a:p>
            <a:fld id="{21F1B65F-E40B-4F07-9AF8-16E289434A26}" type="slidenum">
              <a:rPr lang="pt-BR"/>
              <a:pPr/>
              <a:t>‹#›</a:t>
            </a:fld>
            <a:fld id="{76F7B6D1-2EE6-488F-95F4-2EA41C3DC95E}" type="slidenum">
              <a:rPr lang="pt-BR"/>
              <a:pPr/>
              <a:t>‹#›</a:t>
            </a:fld>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idx="10"/>
          </p:nvPr>
        </p:nvSpPr>
        <p:spPr/>
        <p:txBody>
          <a:bodyPr/>
          <a:lstStyle>
            <a:lvl1pPr>
              <a:defRPr/>
            </a:lvl1pPr>
          </a:lstStyle>
          <a:p>
            <a:r>
              <a:rPr lang="pt-BR" smtClean="0"/>
              <a:t>14/06/2013</a:t>
            </a:r>
            <a:endParaRPr lang="pt-BR"/>
          </a:p>
        </p:txBody>
      </p:sp>
      <p:sp>
        <p:nvSpPr>
          <p:cNvPr id="8" name="Espaço Reservado para Rodapé 7"/>
          <p:cNvSpPr>
            <a:spLocks noGrp="1"/>
          </p:cNvSpPr>
          <p:nvPr>
            <p:ph type="ftr" idx="11"/>
          </p:nvPr>
        </p:nvSpPr>
        <p:spPr/>
        <p:txBody>
          <a:bodyPr/>
          <a:lstStyle>
            <a:lvl1pPr>
              <a:defRPr/>
            </a:lvl1pPr>
          </a:lstStyle>
          <a:p>
            <a:endParaRPr lang="pt-BR"/>
          </a:p>
        </p:txBody>
      </p:sp>
      <p:sp>
        <p:nvSpPr>
          <p:cNvPr id="9" name="Espaço Reservado para Número de Slide 8"/>
          <p:cNvSpPr>
            <a:spLocks noGrp="1"/>
          </p:cNvSpPr>
          <p:nvPr>
            <p:ph type="sldNum" idx="12"/>
          </p:nvPr>
        </p:nvSpPr>
        <p:spPr/>
        <p:txBody>
          <a:bodyPr/>
          <a:lstStyle>
            <a:lvl1pPr>
              <a:defRPr/>
            </a:lvl1pPr>
          </a:lstStyle>
          <a:p>
            <a:fld id="{B320F77B-075A-4F84-9148-65ADA92C7788}" type="slidenum">
              <a:rPr lang="pt-BR"/>
              <a:pPr/>
              <a:t>‹#›</a:t>
            </a:fld>
            <a:fld id="{54D0853A-6ED1-49F1-AAF1-0472DBCD21F9}" type="slidenum">
              <a:rPr lang="pt-BR"/>
              <a:pPr/>
              <a:t>‹#›</a:t>
            </a:fld>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idx="10"/>
          </p:nvPr>
        </p:nvSpPr>
        <p:spPr/>
        <p:txBody>
          <a:bodyPr/>
          <a:lstStyle>
            <a:lvl1pPr>
              <a:defRPr/>
            </a:lvl1pPr>
          </a:lstStyle>
          <a:p>
            <a:r>
              <a:rPr lang="pt-BR" smtClean="0"/>
              <a:t>14/06/2013</a:t>
            </a:r>
            <a:endParaRPr lang="pt-BR"/>
          </a:p>
        </p:txBody>
      </p:sp>
      <p:sp>
        <p:nvSpPr>
          <p:cNvPr id="4" name="Espaço Reservado para Rodapé 3"/>
          <p:cNvSpPr>
            <a:spLocks noGrp="1"/>
          </p:cNvSpPr>
          <p:nvPr>
            <p:ph type="ftr" idx="11"/>
          </p:nvPr>
        </p:nvSpPr>
        <p:spPr/>
        <p:txBody>
          <a:bodyPr/>
          <a:lstStyle>
            <a:lvl1pPr>
              <a:defRPr/>
            </a:lvl1pPr>
          </a:lstStyle>
          <a:p>
            <a:endParaRPr lang="pt-BR"/>
          </a:p>
        </p:txBody>
      </p:sp>
      <p:sp>
        <p:nvSpPr>
          <p:cNvPr id="5" name="Espaço Reservado para Número de Slide 4"/>
          <p:cNvSpPr>
            <a:spLocks noGrp="1"/>
          </p:cNvSpPr>
          <p:nvPr>
            <p:ph type="sldNum" idx="12"/>
          </p:nvPr>
        </p:nvSpPr>
        <p:spPr/>
        <p:txBody>
          <a:bodyPr/>
          <a:lstStyle>
            <a:lvl1pPr>
              <a:defRPr/>
            </a:lvl1pPr>
          </a:lstStyle>
          <a:p>
            <a:fld id="{1C2B2B2A-1D4A-45DC-B109-D091987EF56A}" type="slidenum">
              <a:rPr lang="pt-BR"/>
              <a:pPr/>
              <a:t>‹#›</a:t>
            </a:fld>
            <a:fld id="{CED9AC1F-3DDC-49F7-867E-C662F180E424}" type="slidenum">
              <a:rPr lang="pt-BR"/>
              <a:pPr/>
              <a:t>‹#›</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idx="10"/>
          </p:nvPr>
        </p:nvSpPr>
        <p:spPr/>
        <p:txBody>
          <a:bodyPr/>
          <a:lstStyle>
            <a:lvl1pPr>
              <a:defRPr/>
            </a:lvl1pPr>
          </a:lstStyle>
          <a:p>
            <a:r>
              <a:rPr lang="pt-BR" smtClean="0"/>
              <a:t>14/06/2013</a:t>
            </a:r>
            <a:endParaRPr lang="pt-BR"/>
          </a:p>
        </p:txBody>
      </p:sp>
      <p:sp>
        <p:nvSpPr>
          <p:cNvPr id="3" name="Espaço Reservado para Rodapé 2"/>
          <p:cNvSpPr>
            <a:spLocks noGrp="1"/>
          </p:cNvSpPr>
          <p:nvPr>
            <p:ph type="ftr" idx="11"/>
          </p:nvPr>
        </p:nvSpPr>
        <p:spPr/>
        <p:txBody>
          <a:bodyPr/>
          <a:lstStyle>
            <a:lvl1pPr>
              <a:defRPr/>
            </a:lvl1pPr>
          </a:lstStyle>
          <a:p>
            <a:endParaRPr lang="pt-BR"/>
          </a:p>
        </p:txBody>
      </p:sp>
      <p:sp>
        <p:nvSpPr>
          <p:cNvPr id="4" name="Espaço Reservado para Número de Slide 3"/>
          <p:cNvSpPr>
            <a:spLocks noGrp="1"/>
          </p:cNvSpPr>
          <p:nvPr>
            <p:ph type="sldNum" idx="12"/>
          </p:nvPr>
        </p:nvSpPr>
        <p:spPr/>
        <p:txBody>
          <a:bodyPr/>
          <a:lstStyle>
            <a:lvl1pPr>
              <a:defRPr/>
            </a:lvl1pPr>
          </a:lstStyle>
          <a:p>
            <a:fld id="{A530652A-24F4-48CE-ABB9-90F1F33A457C}" type="slidenum">
              <a:rPr lang="pt-BR"/>
              <a:pPr/>
              <a:t>‹#›</a:t>
            </a:fld>
            <a:fld id="{C42A53CB-DACD-4931-8282-11599F171D31}" type="slidenum">
              <a:rPr lang="pt-BR"/>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a:xfrm>
            <a:off x="457200" y="1600202"/>
            <a:ext cx="82296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idx="10"/>
          </p:nvPr>
        </p:nvSpPr>
        <p:spPr/>
        <p:txBody>
          <a:bodyPr/>
          <a:lstStyle>
            <a:lvl1pPr>
              <a:defRPr/>
            </a:lvl1pPr>
          </a:lstStyle>
          <a:p>
            <a:r>
              <a:rPr lang="pt-BR" smtClean="0"/>
              <a:t>14/06/2013</a:t>
            </a:r>
            <a:endParaRPr lang="pt-BR"/>
          </a:p>
        </p:txBody>
      </p:sp>
      <p:sp>
        <p:nvSpPr>
          <p:cNvPr id="6" name="Espaço Reservado para Rodapé 5"/>
          <p:cNvSpPr>
            <a:spLocks noGrp="1"/>
          </p:cNvSpPr>
          <p:nvPr>
            <p:ph type="ftr" idx="11"/>
          </p:nvPr>
        </p:nvSpPr>
        <p:spPr/>
        <p:txBody>
          <a:bodyPr/>
          <a:lstStyle>
            <a:lvl1pPr>
              <a:defRPr/>
            </a:lvl1pPr>
          </a:lstStyle>
          <a:p>
            <a:endParaRPr lang="pt-BR"/>
          </a:p>
        </p:txBody>
      </p:sp>
      <p:sp>
        <p:nvSpPr>
          <p:cNvPr id="7" name="Espaço Reservado para Número de Slide 6"/>
          <p:cNvSpPr>
            <a:spLocks noGrp="1"/>
          </p:cNvSpPr>
          <p:nvPr>
            <p:ph type="sldNum" idx="12"/>
          </p:nvPr>
        </p:nvSpPr>
        <p:spPr/>
        <p:txBody>
          <a:bodyPr/>
          <a:lstStyle>
            <a:lvl1pPr>
              <a:defRPr/>
            </a:lvl1pPr>
          </a:lstStyle>
          <a:p>
            <a:fld id="{0B3BDC4B-FE83-4E3F-A769-74C2B511A14B}" type="slidenum">
              <a:rPr lang="pt-BR"/>
              <a:pPr/>
              <a:t>‹#›</a:t>
            </a:fld>
            <a:fld id="{F6455157-4438-4B2E-A32C-E315F63D8754}" type="slidenum">
              <a:rPr lang="pt-BR"/>
              <a:pPr/>
              <a:t>‹#›</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1"/>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idx="10"/>
          </p:nvPr>
        </p:nvSpPr>
        <p:spPr/>
        <p:txBody>
          <a:bodyPr/>
          <a:lstStyle>
            <a:lvl1pPr>
              <a:defRPr/>
            </a:lvl1pPr>
          </a:lstStyle>
          <a:p>
            <a:r>
              <a:rPr lang="pt-BR" smtClean="0"/>
              <a:t>14/06/2013</a:t>
            </a:r>
            <a:endParaRPr lang="pt-BR"/>
          </a:p>
        </p:txBody>
      </p:sp>
      <p:sp>
        <p:nvSpPr>
          <p:cNvPr id="6" name="Espaço Reservado para Rodapé 5"/>
          <p:cNvSpPr>
            <a:spLocks noGrp="1"/>
          </p:cNvSpPr>
          <p:nvPr>
            <p:ph type="ftr" idx="11"/>
          </p:nvPr>
        </p:nvSpPr>
        <p:spPr/>
        <p:txBody>
          <a:bodyPr/>
          <a:lstStyle>
            <a:lvl1pPr>
              <a:defRPr/>
            </a:lvl1pPr>
          </a:lstStyle>
          <a:p>
            <a:endParaRPr lang="pt-BR"/>
          </a:p>
        </p:txBody>
      </p:sp>
      <p:sp>
        <p:nvSpPr>
          <p:cNvPr id="7" name="Espaço Reservado para Número de Slide 6"/>
          <p:cNvSpPr>
            <a:spLocks noGrp="1"/>
          </p:cNvSpPr>
          <p:nvPr>
            <p:ph type="sldNum" idx="12"/>
          </p:nvPr>
        </p:nvSpPr>
        <p:spPr/>
        <p:txBody>
          <a:bodyPr/>
          <a:lstStyle>
            <a:lvl1pPr>
              <a:defRPr/>
            </a:lvl1pPr>
          </a:lstStyle>
          <a:p>
            <a:fld id="{8CA0D2E5-C381-451E-8F6F-A4A01B28AECE}" type="slidenum">
              <a:rPr lang="pt-BR"/>
              <a:pPr/>
              <a:t>‹#›</a:t>
            </a:fld>
            <a:fld id="{CE655123-D694-4EDC-808D-DA166E082B5E}" type="slidenum">
              <a:rPr lang="pt-BR"/>
              <a:pPr/>
              <a:t>‹#›</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idx="10"/>
          </p:nvPr>
        </p:nvSpPr>
        <p:spPr/>
        <p:txBody>
          <a:bodyPr/>
          <a:lstStyle>
            <a:lvl1pPr>
              <a:defRPr/>
            </a:lvl1pPr>
          </a:lstStyle>
          <a:p>
            <a:r>
              <a:rPr lang="pt-BR" smtClean="0"/>
              <a:t>14/06/2013</a:t>
            </a:r>
            <a:endParaRPr lang="pt-BR"/>
          </a:p>
        </p:txBody>
      </p:sp>
      <p:sp>
        <p:nvSpPr>
          <p:cNvPr id="5" name="Espaço Reservado para Rodapé 4"/>
          <p:cNvSpPr>
            <a:spLocks noGrp="1"/>
          </p:cNvSpPr>
          <p:nvPr>
            <p:ph type="ftr" idx="11"/>
          </p:nvPr>
        </p:nvSpPr>
        <p:spPr/>
        <p:txBody>
          <a:bodyPr/>
          <a:lstStyle>
            <a:lvl1pPr>
              <a:defRPr/>
            </a:lvl1pPr>
          </a:lstStyle>
          <a:p>
            <a:endParaRPr lang="pt-BR"/>
          </a:p>
        </p:txBody>
      </p:sp>
      <p:sp>
        <p:nvSpPr>
          <p:cNvPr id="6" name="Espaço Reservado para Número de Slide 5"/>
          <p:cNvSpPr>
            <a:spLocks noGrp="1"/>
          </p:cNvSpPr>
          <p:nvPr>
            <p:ph type="sldNum" idx="12"/>
          </p:nvPr>
        </p:nvSpPr>
        <p:spPr/>
        <p:txBody>
          <a:bodyPr/>
          <a:lstStyle>
            <a:lvl1pPr>
              <a:defRPr/>
            </a:lvl1pPr>
          </a:lstStyle>
          <a:p>
            <a:fld id="{1A66CDEA-2C5A-4805-A689-CDF2414087E9}" type="slidenum">
              <a:rPr lang="pt-BR"/>
              <a:pPr/>
              <a:t>‹#›</a:t>
            </a:fld>
            <a:fld id="{38C2791A-3CF5-45AC-B80A-AA176E3F7F6D}" type="slidenum">
              <a:rPr lang="pt-BR"/>
              <a:pPr/>
              <a:t>‹#›</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2" y="301626"/>
            <a:ext cx="1941513" cy="5792788"/>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2" y="301626"/>
            <a:ext cx="5676900" cy="5792788"/>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idx="10"/>
          </p:nvPr>
        </p:nvSpPr>
        <p:spPr/>
        <p:txBody>
          <a:bodyPr/>
          <a:lstStyle>
            <a:lvl1pPr>
              <a:defRPr/>
            </a:lvl1pPr>
          </a:lstStyle>
          <a:p>
            <a:r>
              <a:rPr lang="pt-BR" smtClean="0"/>
              <a:t>14/06/2013</a:t>
            </a:r>
            <a:endParaRPr lang="pt-BR"/>
          </a:p>
        </p:txBody>
      </p:sp>
      <p:sp>
        <p:nvSpPr>
          <p:cNvPr id="5" name="Espaço Reservado para Rodapé 4"/>
          <p:cNvSpPr>
            <a:spLocks noGrp="1"/>
          </p:cNvSpPr>
          <p:nvPr>
            <p:ph type="ftr" idx="11"/>
          </p:nvPr>
        </p:nvSpPr>
        <p:spPr/>
        <p:txBody>
          <a:bodyPr/>
          <a:lstStyle>
            <a:lvl1pPr>
              <a:defRPr/>
            </a:lvl1pPr>
          </a:lstStyle>
          <a:p>
            <a:endParaRPr lang="pt-BR"/>
          </a:p>
        </p:txBody>
      </p:sp>
      <p:sp>
        <p:nvSpPr>
          <p:cNvPr id="6" name="Espaço Reservado para Número de Slide 5"/>
          <p:cNvSpPr>
            <a:spLocks noGrp="1"/>
          </p:cNvSpPr>
          <p:nvPr>
            <p:ph type="sldNum" idx="12"/>
          </p:nvPr>
        </p:nvSpPr>
        <p:spPr/>
        <p:txBody>
          <a:bodyPr/>
          <a:lstStyle>
            <a:lvl1pPr>
              <a:defRPr/>
            </a:lvl1pPr>
          </a:lstStyle>
          <a:p>
            <a:fld id="{75E6BDDB-BA32-4F3F-8F66-262D31E5C399}" type="slidenum">
              <a:rPr lang="pt-BR"/>
              <a:pPr/>
              <a:t>‹#›</a:t>
            </a:fld>
            <a:fld id="{43493D05-8EB4-44C3-827F-FCCF2618C81C}" type="slidenum">
              <a:rPr lang="pt-BR"/>
              <a:pPr/>
              <a:t>‹#›</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59902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4" name="Picture 142" descr="template PPT abertura Presidênc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5" name="Rectangle 135"/>
          <p:cNvSpPr>
            <a:spLocks noGrp="1" noChangeArrowheads="1"/>
          </p:cNvSpPr>
          <p:nvPr>
            <p:ph type="ctrTitle" sz="quarter"/>
          </p:nvPr>
        </p:nvSpPr>
        <p:spPr>
          <a:xfrm>
            <a:off x="4643438" y="1730375"/>
            <a:ext cx="3814762" cy="1627188"/>
          </a:xfrm>
        </p:spPr>
        <p:txBody>
          <a:bodyPr/>
          <a:lstStyle>
            <a:lvl1pPr>
              <a:defRPr sz="2800">
                <a:solidFill>
                  <a:schemeClr val="tx2"/>
                </a:solidFill>
              </a:defRPr>
            </a:lvl1pPr>
          </a:lstStyle>
          <a:p>
            <a:r>
              <a:rPr lang="pt-BR" smtClean="0"/>
              <a:t>Clique para editar o estilo do título mestre</a:t>
            </a:r>
            <a:endParaRPr lang="pt-BR"/>
          </a:p>
        </p:txBody>
      </p:sp>
      <p:sp>
        <p:nvSpPr>
          <p:cNvPr id="5256" name="Rectangle 136"/>
          <p:cNvSpPr>
            <a:spLocks noGrp="1" noChangeArrowheads="1"/>
          </p:cNvSpPr>
          <p:nvPr>
            <p:ph type="subTitle" sz="quarter" idx="1"/>
          </p:nvPr>
        </p:nvSpPr>
        <p:spPr>
          <a:xfrm>
            <a:off x="4716463" y="3573463"/>
            <a:ext cx="3744912" cy="1752600"/>
          </a:xfrm>
        </p:spPr>
        <p:txBody>
          <a:bodyPr/>
          <a:lstStyle>
            <a:lvl1pPr marL="0" indent="0" algn="ctr">
              <a:buFontTx/>
              <a:buNone/>
              <a:defRPr sz="2400" b="1">
                <a:solidFill>
                  <a:schemeClr val="tx2"/>
                </a:solidFill>
              </a:defRPr>
            </a:lvl1pPr>
          </a:lstStyle>
          <a:p>
            <a:r>
              <a:rPr lang="pt-BR" smtClean="0"/>
              <a:t>Clique para editar o estilo do subtítulo mestre</a:t>
            </a:r>
            <a:endParaRPr lang="pt-BR"/>
          </a:p>
        </p:txBody>
      </p:sp>
    </p:spTree>
    <p:extLst>
      <p:ext uri="{BB962C8B-B14F-4D97-AF65-F5344CB8AC3E}">
        <p14:creationId xmlns:p14="http://schemas.microsoft.com/office/powerpoint/2010/main" val="2745629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sz="2800">
                <a:solidFill>
                  <a:schemeClr val="bg2"/>
                </a:solidFill>
              </a:defRPr>
            </a:lvl1p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lvl1pPr>
              <a:defRPr sz="2000"/>
            </a:lvl1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D801CAD8-35A9-4DE2-8159-9ECC6BC615BC}"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3966023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923C741-5929-4BD1-9C47-C1C43107ABA2}"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1689077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4409940E-A9DA-40A2-95CB-AA6724E7A3AC}"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3992209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0C4081DC-AF12-49B4-AD75-C485C27591B6}"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2276970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5"/>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FD58FA37-0C70-4DF6-BE8D-62B4E31AC25C}"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3271179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FCF11ED2-2BE4-4AE2-992D-44F4F1A08558}"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235116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7F9A116D-29A2-477F-AE47-1B1073F81A5A}"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5601788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dirty="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5528987-5884-44F8-8DC7-5530D4D32238}"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2538555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AA3D13A-7DF6-43A2-A91C-BD5D578D15D7}"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212208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301625"/>
            <a:ext cx="1943100" cy="579437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301625"/>
            <a:ext cx="5676900" cy="579437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latin typeface="Arial"/>
              </a:rPr>
              <a:t>14/06/2013</a:t>
            </a:r>
            <a:endParaRPr lang="pt-BR">
              <a:solidFill>
                <a:srgbClr val="000000"/>
              </a:solidFill>
              <a:latin typeface="Aria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latin typeface="Aria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5C62ECBC-A965-435D-9F5E-2B57DE394168}" type="slidenum">
              <a:rPr lang="en-GB">
                <a:solidFill>
                  <a:srgbClr val="000000"/>
                </a:solidFill>
                <a:latin typeface="Arial"/>
              </a:rPr>
              <a:pPr>
                <a:defRPr/>
              </a:pPr>
              <a:t>‹#›</a:t>
            </a:fld>
            <a:endParaRPr lang="en-GB" dirty="0">
              <a:solidFill>
                <a:srgbClr val="000000"/>
              </a:solidFill>
              <a:latin typeface="Arial"/>
            </a:endParaRPr>
          </a:p>
        </p:txBody>
      </p:sp>
    </p:spTree>
    <p:extLst>
      <p:ext uri="{BB962C8B-B14F-4D97-AF65-F5344CB8AC3E}">
        <p14:creationId xmlns:p14="http://schemas.microsoft.com/office/powerpoint/2010/main" val="2672765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1428750" y="274638"/>
            <a:ext cx="7358063" cy="1143000"/>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1428750" y="1600200"/>
            <a:ext cx="7358063" cy="4525963"/>
          </a:xfrm>
        </p:spPr>
        <p:txBody>
          <a:bodyPr/>
          <a:lstStyle/>
          <a:p>
            <a:pPr lvl="0"/>
            <a:endParaRPr lang="pt-BR" noProof="0" dirty="0"/>
          </a:p>
        </p:txBody>
      </p:sp>
      <p:sp>
        <p:nvSpPr>
          <p:cNvPr id="4" name="Espaço Reservado para Rodapé 3"/>
          <p:cNvSpPr>
            <a:spLocks noGrp="1"/>
          </p:cNvSpPr>
          <p:nvPr>
            <p:ph type="ftr" sz="quarter" idx="10"/>
          </p:nvPr>
        </p:nvSpPr>
        <p:spPr>
          <a:xfrm>
            <a:off x="3124200" y="6356350"/>
            <a:ext cx="2895600" cy="365125"/>
          </a:xfrm>
        </p:spPr>
        <p:txBody>
          <a:bodyPr/>
          <a:lstStyle>
            <a:lvl1pPr>
              <a:lnSpc>
                <a:spcPct val="100000"/>
              </a:lnSpc>
              <a:buClrTx/>
              <a:buSzTx/>
              <a:buFontTx/>
              <a:buNone/>
              <a:defRPr sz="1800">
                <a:solidFill>
                  <a:srgbClr val="FFFFFF"/>
                </a:solidFill>
              </a:defRPr>
            </a:lvl1pPr>
          </a:lstStyle>
          <a:p>
            <a:pPr>
              <a:defRPr/>
            </a:pPr>
            <a:endParaRPr lang="en-US">
              <a:latin typeface="Arial"/>
            </a:endParaRPr>
          </a:p>
        </p:txBody>
      </p:sp>
      <p:sp>
        <p:nvSpPr>
          <p:cNvPr id="5" name="Espaço Reservado para Número de Slide 4"/>
          <p:cNvSpPr>
            <a:spLocks noGrp="1"/>
          </p:cNvSpPr>
          <p:nvPr>
            <p:ph type="sldNum" sz="quarter" idx="11"/>
          </p:nvPr>
        </p:nvSpPr>
        <p:spPr>
          <a:xfrm>
            <a:off x="6553200" y="6356350"/>
            <a:ext cx="1090613" cy="365125"/>
          </a:xfrm>
        </p:spPr>
        <p:txBody>
          <a:bodyPr/>
          <a:lstStyle>
            <a:lvl1pPr>
              <a:defRPr/>
            </a:lvl1pPr>
          </a:lstStyle>
          <a:p>
            <a:pPr>
              <a:defRPr/>
            </a:pPr>
            <a:fld id="{E745DA06-0396-4520-8553-6AEBFEBAD703}" type="slidenum">
              <a:rPr lang="pt-BR">
                <a:solidFill>
                  <a:srgbClr val="000000"/>
                </a:solidFill>
                <a:latin typeface="Arial"/>
              </a:rPr>
              <a:pPr>
                <a:defRPr/>
              </a:pPr>
              <a:t>‹#›</a:t>
            </a:fld>
            <a:endParaRPr lang="pt-BR" dirty="0">
              <a:solidFill>
                <a:srgbClr val="000000"/>
              </a:solidFill>
              <a:latin typeface="Arial"/>
            </a:endParaRPr>
          </a:p>
        </p:txBody>
      </p:sp>
    </p:spTree>
    <p:extLst>
      <p:ext uri="{BB962C8B-B14F-4D97-AF65-F5344CB8AC3E}">
        <p14:creationId xmlns:p14="http://schemas.microsoft.com/office/powerpoint/2010/main" val="2422636758"/>
      </p:ext>
    </p:extLst>
  </p:cSld>
  <p:clrMapOvr>
    <a:masterClrMapping/>
  </p:clrMapOvr>
  <p:transition xmlns:p14="http://schemas.microsoft.com/office/powerpoint/2010/mai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x-none"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solidFill>
                  <a:prstClr val="black">
                    <a:lumMod val="65000"/>
                    <a:lumOff val="35000"/>
                  </a:prstClr>
                </a:solidFill>
              </a:rPr>
              <a:pPr/>
              <a:t>20/05/15</a:t>
            </a:fld>
            <a:endParaRPr lang="en-US" dirty="0">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A9B540C-44DA-4F69-89C9-7C84606640D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9" name="Footer Placeholder 8"/>
          <p:cNvSpPr>
            <a:spLocks noGrp="1"/>
          </p:cNvSpPr>
          <p:nvPr>
            <p:ph type="ftr" sz="quarter" idx="12"/>
          </p:nvPr>
        </p:nvSpPr>
        <p:spPr/>
        <p:txBody>
          <a:bodyPr/>
          <a:lstStyle/>
          <a:p>
            <a:r>
              <a:rPr lang="en-US" smtClean="0">
                <a:solidFill>
                  <a:prstClr val="black">
                    <a:lumMod val="65000"/>
                    <a:lumOff val="35000"/>
                  </a:prstClr>
                </a:solidFill>
              </a:rPr>
              <a:t>Footer Text</a:t>
            </a:r>
            <a:endParaRPr lang="en-US" dirty="0">
              <a:solidFill>
                <a:prstClr val="black">
                  <a:lumMod val="65000"/>
                  <a:lumOff val="35000"/>
                </a:prstClr>
              </a:solidFill>
            </a:endParaRPr>
          </a:p>
        </p:txBody>
      </p:sp>
    </p:spTree>
    <p:extLst>
      <p:ext uri="{BB962C8B-B14F-4D97-AF65-F5344CB8AC3E}">
        <p14:creationId xmlns:p14="http://schemas.microsoft.com/office/powerpoint/2010/main" val="2891100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642374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x-none"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Palatino Linotype"/>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Palatino Linotype"/>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Palatino Linotype"/>
            </a:endParaRPr>
          </a:p>
        </p:txBody>
      </p:sp>
    </p:spTree>
    <p:extLst>
      <p:ext uri="{BB962C8B-B14F-4D97-AF65-F5344CB8AC3E}">
        <p14:creationId xmlns:p14="http://schemas.microsoft.com/office/powerpoint/2010/main" val="11428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3011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Tree>
    <p:extLst>
      <p:ext uri="{BB962C8B-B14F-4D97-AF65-F5344CB8AC3E}">
        <p14:creationId xmlns:p14="http://schemas.microsoft.com/office/powerpoint/2010/main" val="1348687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482404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72231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x-none"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278602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x-none"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166750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57152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solidFill>
                  <a:prstClr val="black">
                    <a:lumMod val="65000"/>
                    <a:lumOff val="35000"/>
                  </a:prstClr>
                </a:solidFill>
              </a:rPr>
              <a:pPr/>
              <a:t>20/05/15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913833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ColTx">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endParaRPr lang="pt-BR"/>
          </a:p>
        </p:txBody>
      </p:sp>
      <p:sp>
        <p:nvSpPr>
          <p:cNvPr id="3" name="Text Placeholder 2"/>
          <p:cNvSpPr>
            <a:spLocks noGrp="1"/>
          </p:cNvSpPr>
          <p:nvPr>
            <p:ph type="body" sz="half" idx="1"/>
          </p:nvPr>
        </p:nvSpPr>
        <p:spPr>
          <a:xfrm>
            <a:off x="457200" y="1600201"/>
            <a:ext cx="4038600" cy="453072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pt-B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4648200" y="1600201"/>
            <a:ext cx="4038600" cy="453072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pt-B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pt-BR">
              <a:solidFill>
                <a:prstClr val="black">
                  <a:lumMod val="65000"/>
                  <a:lumOff val="3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DAE1CAEA-08ED-6040-B61A-1203BFA45924}" type="slidenum">
              <a:rPr lang="pt-BR">
                <a:solidFill>
                  <a:prstClr val="black">
                    <a:lumMod val="65000"/>
                    <a:lumOff val="35000"/>
                  </a:prstClr>
                </a:solidFill>
              </a:rPr>
              <a:pPr>
                <a:defRPr/>
              </a:pPr>
              <a:t>‹#›</a:t>
            </a:fld>
            <a:endParaRPr lang="pt-BR">
              <a:solidFill>
                <a:prstClr val="black">
                  <a:lumMod val="65000"/>
                  <a:lumOff val="35000"/>
                </a:prstClr>
              </a:solidFill>
            </a:endParaRPr>
          </a:p>
        </p:txBody>
      </p:sp>
    </p:spTree>
    <p:extLst>
      <p:ext uri="{BB962C8B-B14F-4D97-AF65-F5344CB8AC3E}">
        <p14:creationId xmlns:p14="http://schemas.microsoft.com/office/powerpoint/2010/main" val="818955666"/>
      </p:ext>
    </p:extLst>
  </p:cSld>
  <p:clrMapOvr>
    <a:masterClrMapping/>
  </p:clrMapOvr>
  <p:transition xmlns:p14="http://schemas.microsoft.com/office/powerpoint/2010/mai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1143000"/>
          </a:xfrm>
        </p:spPr>
        <p:txBody>
          <a:bodyPr/>
          <a:lstStyle/>
          <a:p>
            <a:r>
              <a:rPr lang="x-none" smtClean="0"/>
              <a:t>Click to edit Master title style</a:t>
            </a:r>
            <a:endParaRPr lang="pt-BR"/>
          </a:p>
        </p:txBody>
      </p:sp>
      <p:sp>
        <p:nvSpPr>
          <p:cNvPr id="3" name="Text Placeholder 2"/>
          <p:cNvSpPr>
            <a:spLocks noGrp="1"/>
          </p:cNvSpPr>
          <p:nvPr>
            <p:ph type="body" sz="half" idx="1"/>
          </p:nvPr>
        </p:nvSpPr>
        <p:spPr>
          <a:xfrm>
            <a:off x="685800" y="1657350"/>
            <a:ext cx="3810000" cy="41148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pt-BR"/>
          </a:p>
        </p:txBody>
      </p:sp>
      <p:sp>
        <p:nvSpPr>
          <p:cNvPr id="4" name="ClipArt Placeholder 3"/>
          <p:cNvSpPr>
            <a:spLocks noGrp="1"/>
          </p:cNvSpPr>
          <p:nvPr>
            <p:ph type="clipArt" sz="half" idx="2"/>
          </p:nvPr>
        </p:nvSpPr>
        <p:spPr>
          <a:xfrm>
            <a:off x="4648200" y="1657350"/>
            <a:ext cx="3810000" cy="4114800"/>
          </a:xfrm>
        </p:spPr>
        <p:txBody>
          <a:bodyPr/>
          <a:lstStyle/>
          <a:p>
            <a:pPr lvl="0"/>
            <a:endParaRPr lang="pt-BR" noProof="0" smtClean="0"/>
          </a:p>
        </p:txBody>
      </p:sp>
      <p:sp>
        <p:nvSpPr>
          <p:cNvPr id="5" name="Rectangle 32"/>
          <p:cNvSpPr>
            <a:spLocks noGrp="1" noChangeArrowheads="1"/>
          </p:cNvSpPr>
          <p:nvPr>
            <p:ph type="dt" sz="half" idx="10"/>
          </p:nvPr>
        </p:nvSpPr>
        <p:spPr>
          <a:ln/>
        </p:spPr>
        <p:txBody>
          <a:bodyPr/>
          <a:lstStyle>
            <a:lvl1pPr>
              <a:defRPr/>
            </a:lvl1pPr>
          </a:lstStyle>
          <a:p>
            <a:pPr>
              <a:defRPr/>
            </a:pPr>
            <a:endParaRPr lang="en-US">
              <a:solidFill>
                <a:prstClr val="black">
                  <a:lumMod val="65000"/>
                  <a:lumOff val="35000"/>
                </a:prstClr>
              </a:solidFill>
            </a:endParaRPr>
          </a:p>
        </p:txBody>
      </p:sp>
      <p:sp>
        <p:nvSpPr>
          <p:cNvPr id="6" name="Rectangle 33"/>
          <p:cNvSpPr>
            <a:spLocks noGrp="1" noChangeArrowheads="1"/>
          </p:cNvSpPr>
          <p:nvPr>
            <p:ph type="ftr" sz="quarter" idx="11"/>
          </p:nvPr>
        </p:nvSpPr>
        <p:spPr>
          <a:ln/>
        </p:spPr>
        <p:txBody>
          <a:bodyPr/>
          <a:lstStyle>
            <a:lvl1pPr>
              <a:defRPr/>
            </a:lvl1pPr>
          </a:lstStyle>
          <a:p>
            <a:pPr>
              <a:defRPr/>
            </a:pPr>
            <a:endParaRPr lang="en-US">
              <a:solidFill>
                <a:prstClr val="black">
                  <a:lumMod val="65000"/>
                  <a:lumOff val="35000"/>
                </a:prstClr>
              </a:solidFill>
            </a:endParaRPr>
          </a:p>
        </p:txBody>
      </p:sp>
      <p:sp>
        <p:nvSpPr>
          <p:cNvPr id="7" name="Rectangle 34"/>
          <p:cNvSpPr>
            <a:spLocks noGrp="1" noChangeArrowheads="1"/>
          </p:cNvSpPr>
          <p:nvPr>
            <p:ph type="sldNum" sz="quarter" idx="12"/>
          </p:nvPr>
        </p:nvSpPr>
        <p:spPr>
          <a:ln/>
        </p:spPr>
        <p:txBody>
          <a:bodyPr/>
          <a:lstStyle>
            <a:lvl1pPr>
              <a:defRPr/>
            </a:lvl1pPr>
          </a:lstStyle>
          <a:p>
            <a:fld id="{B3086A8F-FC62-784C-901C-D6BF9C1E0A30}"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35566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2"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2"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bwMode="gray">
          <a:xfrm>
            <a:off x="1435100" y="238539"/>
            <a:ext cx="7385842" cy="616455"/>
          </a:xfrm>
        </p:spPr>
        <p:txBody>
          <a:bodyPr anchor="ctr" anchorCtr="0">
            <a:noAutofit/>
          </a:bodyPr>
          <a:lstStyle>
            <a:lvl1pPr>
              <a:lnSpc>
                <a:spcPct val="100000"/>
              </a:lnSpc>
              <a:defRPr sz="3200"/>
            </a:lvl1pPr>
          </a:lstStyle>
          <a:p>
            <a:r>
              <a:rPr lang="de-DE" dirty="0" smtClean="0"/>
              <a:t>Titelmasterformat durch Klicken bearbeiten</a:t>
            </a:r>
            <a:endParaRPr lang="de-DE" dirty="0"/>
          </a:p>
        </p:txBody>
      </p:sp>
      <p:sp>
        <p:nvSpPr>
          <p:cNvPr id="9" name="Textplatzhalter 7"/>
          <p:cNvSpPr>
            <a:spLocks noGrp="1"/>
          </p:cNvSpPr>
          <p:nvPr>
            <p:ph type="body" sz="quarter" idx="13"/>
          </p:nvPr>
        </p:nvSpPr>
        <p:spPr bwMode="gray">
          <a:xfrm>
            <a:off x="323850" y="1057275"/>
            <a:ext cx="8496300" cy="336244"/>
          </a:xfrm>
        </p:spPr>
        <p:txBody>
          <a:bodyPr lIns="0" tIns="0" rIns="0" bIns="0" anchor="t" anchorCtr="0">
            <a:noAutofit/>
          </a:bodyPr>
          <a:lstStyle>
            <a:lvl1pPr marL="0" indent="0">
              <a:buNone/>
              <a:defRPr sz="2000"/>
            </a:lvl1pPr>
          </a:lstStyle>
          <a:p>
            <a:pPr lvl="0"/>
            <a:r>
              <a:rPr lang="de-DE" dirty="0" smtClean="0"/>
              <a:t>Textmasterformate durch Klicken bearbeiten</a:t>
            </a:r>
          </a:p>
        </p:txBody>
      </p:sp>
      <p:pic>
        <p:nvPicPr>
          <p:cNvPr id="10" name="Picture 2"/>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7067" y="6094094"/>
            <a:ext cx="1364933" cy="76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136525"/>
            <a:ext cx="9144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94560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1">
        <a:schemeClr val="bg1"/>
      </p:bgRef>
    </p:bg>
    <p:spTree>
      <p:nvGrpSpPr>
        <p:cNvPr id="1" name=""/>
        <p:cNvGrpSpPr/>
        <p:nvPr/>
      </p:nvGrpSpPr>
      <p:grpSpPr>
        <a:xfrm>
          <a:off x="0" y="0"/>
          <a:ext cx="0" cy="0"/>
          <a:chOff x="0" y="0"/>
          <a:chExt cx="0" cy="0"/>
        </a:xfrm>
      </p:grpSpPr>
      <p:sp>
        <p:nvSpPr>
          <p:cNvPr id="8" name="Título 7"/>
          <p:cNvSpPr>
            <a:spLocks noGrp="1"/>
          </p:cNvSpPr>
          <p:nvPr>
            <p:ph type="ctrTitle"/>
          </p:nvPr>
        </p:nvSpPr>
        <p:spPr>
          <a:xfrm>
            <a:off x="2286000" y="3124200"/>
            <a:ext cx="6172200" cy="1894362"/>
          </a:xfrm>
        </p:spPr>
        <p:txBody>
          <a:bodyPr/>
          <a:lstStyle>
            <a:lvl1pPr>
              <a:defRPr b="1"/>
            </a:lvl1pPr>
          </a:lstStyle>
          <a:p>
            <a:r>
              <a:rPr kumimoji="0" lang="pt-BR" smtClean="0"/>
              <a:t>Clique para editar o título mestre</a:t>
            </a:r>
            <a:endParaRPr kumimoji="0" lang="en-US"/>
          </a:p>
        </p:txBody>
      </p:sp>
      <p:sp>
        <p:nvSpPr>
          <p:cNvPr id="9" name="Subtítu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bwMode="auto">
          <a:xfrm rot="5400000">
            <a:off x="7764621" y="1174097"/>
            <a:ext cx="2286000" cy="381000"/>
          </a:xfrm>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17" name="Espaço Reservado para Rodapé 16"/>
          <p:cNvSpPr>
            <a:spLocks noGrp="1"/>
          </p:cNvSpPr>
          <p:nvPr>
            <p:ph type="ftr" sz="quarter" idx="11"/>
          </p:nvPr>
        </p:nvSpPr>
        <p:spPr bwMode="auto">
          <a:xfrm rot="5400000">
            <a:off x="7077269" y="4181669"/>
            <a:ext cx="3657600" cy="384048"/>
          </a:xfrm>
        </p:spPr>
        <p:txBody>
          <a:bodyPr/>
          <a:lstStyle/>
          <a:p>
            <a:endParaRPr>
              <a:solidFill>
                <a:srgbClr val="575F6D"/>
              </a:solidFill>
              <a:latin typeface="Century Schoolbook"/>
            </a:endParaRPr>
          </a:p>
        </p:txBody>
      </p:sp>
      <p:sp>
        <p:nvSpPr>
          <p:cNvPr id="10" name="Retângu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2" name="Retângu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4" name="Retângu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9" name="Retângu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1" name="Conector reto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8" name="Conector reto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20" name="Conector reto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6" name="Conector reto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5" name="Conector reto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22" name="Conector reto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27" name="Retângu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1" name="E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3" name="E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4" name="E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6" name="E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5" name="E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9" name="Espaço Reservado para Número de Slide 28"/>
          <p:cNvSpPr>
            <a:spLocks noGrp="1"/>
          </p:cNvSpPr>
          <p:nvPr>
            <p:ph type="sldNum" sz="quarter" idx="12"/>
          </p:nvPr>
        </p:nvSpPr>
        <p:spPr bwMode="auto">
          <a:xfrm>
            <a:off x="1325544" y="4928702"/>
            <a:ext cx="609600" cy="517524"/>
          </a:xfrm>
        </p:spPr>
        <p:txBody>
          <a:bodyPr/>
          <a:lstStyle/>
          <a:p>
            <a:fld id="{515FC477-0A05-4F3E-8EE9-E015C9089D56}" type="slidenum">
              <a:rPr smtClean="0">
                <a:latin typeface="Century Schoolbook"/>
              </a:rPr>
              <a:pPr/>
              <a:t>‹#›</a:t>
            </a:fld>
            <a:endParaRPr>
              <a:latin typeface="Century Schoolbook"/>
            </a:endParaRPr>
          </a:p>
        </p:txBody>
      </p:sp>
    </p:spTree>
    <p:extLst>
      <p:ext uri="{BB962C8B-B14F-4D97-AF65-F5344CB8AC3E}">
        <p14:creationId xmlns:p14="http://schemas.microsoft.com/office/powerpoint/2010/main" val="370543351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8" name="Espaço Reservado para Conteúdo 7"/>
          <p:cNvSpPr>
            <a:spLocks noGrp="1"/>
          </p:cNvSpPr>
          <p:nvPr>
            <p:ph sz="quarter" idx="1"/>
          </p:nvPr>
        </p:nvSpPr>
        <p:spPr>
          <a:xfrm>
            <a:off x="457200" y="1600200"/>
            <a:ext cx="7467600" cy="4873752"/>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4"/>
          </p:nvPr>
        </p:nvSpPr>
        <p:spPr/>
        <p:txBody>
          <a:bodyPr rtlCol="0"/>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9" name="Espaço Reservado para Número de Slide 8"/>
          <p:cNvSpPr>
            <a:spLocks noGrp="1"/>
          </p:cNvSpPr>
          <p:nvPr>
            <p:ph type="sldNum" sz="quarter" idx="15"/>
          </p:nvPr>
        </p:nvSpPr>
        <p:spPr/>
        <p:txBody>
          <a:bodyPr rtlCol="0"/>
          <a:lstStyle/>
          <a:p>
            <a:fld id="{515FC477-0A05-4F3E-8EE9-E015C9089D56}" type="slidenum">
              <a:rPr smtClean="0">
                <a:latin typeface="Century Schoolbook"/>
              </a:rPr>
              <a:pPr/>
              <a:t>‹#›</a:t>
            </a:fld>
            <a:endParaRPr>
              <a:latin typeface="Century Schoolbook"/>
            </a:endParaRPr>
          </a:p>
        </p:txBody>
      </p:sp>
      <p:sp>
        <p:nvSpPr>
          <p:cNvPr id="10" name="Espaço Reservado para Rodapé 9"/>
          <p:cNvSpPr>
            <a:spLocks noGrp="1"/>
          </p:cNvSpPr>
          <p:nvPr>
            <p:ph type="ftr" sz="quarter" idx="16"/>
          </p:nvPr>
        </p:nvSpPr>
        <p:spPr/>
        <p:txBody>
          <a:bodyPr rtlCol="0"/>
          <a:lstStyle/>
          <a:p>
            <a:endParaRPr>
              <a:solidFill>
                <a:srgbClr val="575F6D"/>
              </a:solidFill>
              <a:latin typeface="Century Schoolbook"/>
            </a:endParaRPr>
          </a:p>
        </p:txBody>
      </p:sp>
    </p:spTree>
    <p:extLst>
      <p:ext uri="{BB962C8B-B14F-4D97-AF65-F5344CB8AC3E}">
        <p14:creationId xmlns:p14="http://schemas.microsoft.com/office/powerpoint/2010/main" val="3973769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2286000" y="2895600"/>
            <a:ext cx="6172200" cy="2053590"/>
          </a:xfrm>
        </p:spPr>
        <p:txBody>
          <a:bodyPr/>
          <a:lstStyle>
            <a:lvl1pPr algn="l">
              <a:buNone/>
              <a:defRPr sz="3000" b="1" cap="small" baseline="0"/>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bwMode="auto">
          <a:xfrm rot="5400000">
            <a:off x="7763256" y="1170432"/>
            <a:ext cx="2286000" cy="381000"/>
          </a:xfrm>
        </p:spPr>
        <p:txBody>
          <a:bodyPr/>
          <a:lstStyle/>
          <a:p>
            <a:fld id="{F922158D-428B-4987-8B28-745A2AFA1252}" type="datetimeFigureOut">
              <a:rPr lang="en-US" smtClean="0">
                <a:solidFill>
                  <a:srgbClr val="FFF39D"/>
                </a:solidFill>
                <a:latin typeface="Century Schoolbook"/>
              </a:rPr>
              <a:pPr/>
              <a:t>20/05/15</a:t>
            </a:fld>
            <a:endParaRPr>
              <a:solidFill>
                <a:srgbClr val="FFF39D"/>
              </a:solidFill>
              <a:latin typeface="Century Schoolbook"/>
            </a:endParaRPr>
          </a:p>
        </p:txBody>
      </p:sp>
      <p:sp>
        <p:nvSpPr>
          <p:cNvPr id="5" name="Espaço Reservado para Rodapé 4"/>
          <p:cNvSpPr>
            <a:spLocks noGrp="1"/>
          </p:cNvSpPr>
          <p:nvPr>
            <p:ph type="ftr" sz="quarter" idx="11"/>
          </p:nvPr>
        </p:nvSpPr>
        <p:spPr bwMode="auto">
          <a:xfrm rot="5400000">
            <a:off x="7077456" y="4178808"/>
            <a:ext cx="3657600" cy="384048"/>
          </a:xfrm>
        </p:spPr>
        <p:txBody>
          <a:bodyPr/>
          <a:lstStyle/>
          <a:p>
            <a:endParaRPr>
              <a:solidFill>
                <a:srgbClr val="FFF39D"/>
              </a:solidFill>
              <a:latin typeface="Century Schoolbook"/>
            </a:endParaRPr>
          </a:p>
        </p:txBody>
      </p:sp>
      <p:sp>
        <p:nvSpPr>
          <p:cNvPr id="9" name="Retângu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0" name="Retângu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1" name="Retângu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2" name="Retângu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3" name="Conector reto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a typeface="+mn-ea"/>
            </a:endParaRPr>
          </a:p>
        </p:txBody>
      </p:sp>
      <p:sp>
        <p:nvSpPr>
          <p:cNvPr id="14" name="Conector reto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a typeface="+mn-ea"/>
            </a:endParaRPr>
          </a:p>
        </p:txBody>
      </p:sp>
      <p:sp>
        <p:nvSpPr>
          <p:cNvPr id="15" name="Conector reto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a typeface="+mn-ea"/>
            </a:endParaRPr>
          </a:p>
        </p:txBody>
      </p:sp>
      <p:sp>
        <p:nvSpPr>
          <p:cNvPr id="16" name="Conector reto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a typeface="+mn-ea"/>
            </a:endParaRPr>
          </a:p>
        </p:txBody>
      </p:sp>
      <p:sp>
        <p:nvSpPr>
          <p:cNvPr id="17" name="Conector reto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a typeface="+mn-ea"/>
            </a:endParaRPr>
          </a:p>
        </p:txBody>
      </p:sp>
      <p:sp>
        <p:nvSpPr>
          <p:cNvPr id="18" name="Retângu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19" name="E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0" name="E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1" name="E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2" name="E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3" name="E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6" name="Conector reto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a typeface="+mn-ea"/>
            </a:endParaRPr>
          </a:p>
        </p:txBody>
      </p:sp>
      <p:sp>
        <p:nvSpPr>
          <p:cNvPr id="6" name="Espaço Reservado para Número de Slide 5"/>
          <p:cNvSpPr>
            <a:spLocks noGrp="1"/>
          </p:cNvSpPr>
          <p:nvPr>
            <p:ph type="sldNum" sz="quarter" idx="12"/>
          </p:nvPr>
        </p:nvSpPr>
        <p:spPr bwMode="auto">
          <a:xfrm>
            <a:off x="1340616" y="4928702"/>
            <a:ext cx="609600" cy="517524"/>
          </a:xfrm>
        </p:spPr>
        <p:txBody>
          <a:bodyPr/>
          <a:lstStyle/>
          <a:p>
            <a:fld id="{515FC477-0A05-4F3E-8EE9-E015C9089D56}" type="slidenum">
              <a:rPr smtClean="0">
                <a:latin typeface="Century Schoolbook"/>
              </a:rPr>
              <a:pPr/>
              <a:t>‹#›</a:t>
            </a:fld>
            <a:endParaRPr>
              <a:latin typeface="Century Schoolbook"/>
            </a:endParaRPr>
          </a:p>
        </p:txBody>
      </p:sp>
      <p:pic>
        <p:nvPicPr>
          <p:cNvPr id="24" name="Picture 8"/>
          <p:cNvPicPr>
            <a:picLocks noChangeAspect="1"/>
          </p:cNvPicPr>
          <p:nvPr userDrawn="1"/>
        </p:nvPicPr>
        <p:blipFill rotWithShape="1">
          <a:blip r:embed="rId2"/>
          <a:srcRect l="-92" t="50811" r="45394" b="-590"/>
          <a:stretch/>
        </p:blipFill>
        <p:spPr>
          <a:xfrm>
            <a:off x="-13647" y="0"/>
            <a:ext cx="9157648" cy="5582272"/>
          </a:xfrm>
          <a:prstGeom prst="rect">
            <a:avLst/>
          </a:prstGeom>
        </p:spPr>
      </p:pic>
      <p:pic>
        <p:nvPicPr>
          <p:cNvPr id="25"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3065630"/>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5" name="Espaço Reservado para Data 4"/>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6" name="Espaço Reservado para Rodapé 5"/>
          <p:cNvSpPr>
            <a:spLocks noGrp="1"/>
          </p:cNvSpPr>
          <p:nvPr>
            <p:ph type="ftr" sz="quarter" idx="11"/>
          </p:nvPr>
        </p:nvSpPr>
        <p:spPr/>
        <p:txBody>
          <a:bodyPr/>
          <a:lstStyle/>
          <a:p>
            <a:endParaRPr>
              <a:solidFill>
                <a:srgbClr val="575F6D"/>
              </a:solidFill>
              <a:latin typeface="Century Schoolbook"/>
            </a:endParaRPr>
          </a:p>
        </p:txBody>
      </p:sp>
      <p:sp>
        <p:nvSpPr>
          <p:cNvPr id="7" name="Espaço Reservado para Número de Slide 6"/>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
        <p:nvSpPr>
          <p:cNvPr id="9" name="Espaço Reservado para Conteúdo 8"/>
          <p:cNvSpPr>
            <a:spLocks noGrp="1"/>
          </p:cNvSpPr>
          <p:nvPr>
            <p:ph sz="quarter" idx="1"/>
          </p:nvPr>
        </p:nvSpPr>
        <p:spPr>
          <a:xfrm>
            <a:off x="457200" y="1600200"/>
            <a:ext cx="3657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270248" y="1600200"/>
            <a:ext cx="3657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extLst>
      <p:ext uri="{BB962C8B-B14F-4D97-AF65-F5344CB8AC3E}">
        <p14:creationId xmlns:p14="http://schemas.microsoft.com/office/powerpoint/2010/main" val="38458931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7543800" cy="1143000"/>
          </a:xfrm>
        </p:spPr>
        <p:txBody>
          <a:bodyPr anchor="b"/>
          <a:lstStyle>
            <a:lvl1pPr>
              <a:defRPr/>
            </a:lvl1pPr>
          </a:lstStyle>
          <a:p>
            <a:r>
              <a:rPr kumimoji="0" lang="pt-BR" smtClean="0"/>
              <a:t>Clique para editar o título mestre</a:t>
            </a:r>
            <a:endParaRPr kumimoji="0" lang="en-US"/>
          </a:p>
        </p:txBody>
      </p:sp>
      <p:sp>
        <p:nvSpPr>
          <p:cNvPr id="7" name="Espaço Reservado para Data 6"/>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8" name="Espaço Reservado para Rodapé 7"/>
          <p:cNvSpPr>
            <a:spLocks noGrp="1"/>
          </p:cNvSpPr>
          <p:nvPr>
            <p:ph type="ftr" sz="quarter" idx="11"/>
          </p:nvPr>
        </p:nvSpPr>
        <p:spPr/>
        <p:txBody>
          <a:bodyPr/>
          <a:lstStyle/>
          <a:p>
            <a:endParaRPr>
              <a:solidFill>
                <a:srgbClr val="575F6D"/>
              </a:solidFill>
              <a:latin typeface="Century Schoolbook"/>
            </a:endParaRPr>
          </a:p>
        </p:txBody>
      </p:sp>
      <p:sp>
        <p:nvSpPr>
          <p:cNvPr id="9" name="Espaço Reservado para Número de Slide 8"/>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
        <p:nvSpPr>
          <p:cNvPr id="11" name="Espaço Reservado para Conteúdo 10"/>
          <p:cNvSpPr>
            <a:spLocks noGrp="1"/>
          </p:cNvSpPr>
          <p:nvPr>
            <p:ph sz="quarter" idx="2"/>
          </p:nvPr>
        </p:nvSpPr>
        <p:spPr>
          <a:xfrm>
            <a:off x="457200" y="2362200"/>
            <a:ext cx="3657600" cy="38862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quarter" idx="4"/>
          </p:nvPr>
        </p:nvSpPr>
        <p:spPr>
          <a:xfrm>
            <a:off x="4371975" y="2362200"/>
            <a:ext cx="3657600" cy="38862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2" name="Espaço Reservado para Tex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
        <p:nvSpPr>
          <p:cNvPr id="14" name="Espaço Reservado para Tex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Tree>
    <p:extLst>
      <p:ext uri="{BB962C8B-B14F-4D97-AF65-F5344CB8AC3E}">
        <p14:creationId xmlns:p14="http://schemas.microsoft.com/office/powerpoint/2010/main" val="41693813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6" name="Espaço Reservado para Data 5"/>
          <p:cNvSpPr>
            <a:spLocks noGrp="1"/>
          </p:cNvSpPr>
          <p:nvPr>
            <p:ph type="dt" sz="half" idx="10"/>
          </p:nvPr>
        </p:nvSpPr>
        <p:spPr/>
        <p:txBody>
          <a:bodyPr rtlCol="0"/>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7" name="Espaço Reservado para Número de Slide 6"/>
          <p:cNvSpPr>
            <a:spLocks noGrp="1"/>
          </p:cNvSpPr>
          <p:nvPr>
            <p:ph type="sldNum" sz="quarter" idx="11"/>
          </p:nvPr>
        </p:nvSpPr>
        <p:spPr/>
        <p:txBody>
          <a:bodyPr rtlCol="0"/>
          <a:lstStyle/>
          <a:p>
            <a:fld id="{515FC477-0A05-4F3E-8EE9-E015C9089D56}" type="slidenum">
              <a:rPr smtClean="0">
                <a:latin typeface="Century Schoolbook"/>
              </a:rPr>
              <a:pPr/>
              <a:t>‹#›</a:t>
            </a:fld>
            <a:endParaRPr>
              <a:latin typeface="Century Schoolbook"/>
            </a:endParaRPr>
          </a:p>
        </p:txBody>
      </p:sp>
      <p:sp>
        <p:nvSpPr>
          <p:cNvPr id="8" name="Espaço Reservado para Rodapé 7"/>
          <p:cNvSpPr>
            <a:spLocks noGrp="1"/>
          </p:cNvSpPr>
          <p:nvPr>
            <p:ph type="ftr" sz="quarter" idx="12"/>
          </p:nvPr>
        </p:nvSpPr>
        <p:spPr/>
        <p:txBody>
          <a:bodyPr rtlCol="0"/>
          <a:lstStyle/>
          <a:p>
            <a:endParaRPr>
              <a:solidFill>
                <a:srgbClr val="575F6D"/>
              </a:solidFill>
              <a:latin typeface="Century Schoolbook"/>
            </a:endParaRPr>
          </a:p>
        </p:txBody>
      </p:sp>
    </p:spTree>
    <p:extLst>
      <p:ext uri="{BB962C8B-B14F-4D97-AF65-F5344CB8AC3E}">
        <p14:creationId xmlns:p14="http://schemas.microsoft.com/office/powerpoint/2010/main" val="728236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3" name="Espaço Reservado para Rodapé 2"/>
          <p:cNvSpPr>
            <a:spLocks noGrp="1"/>
          </p:cNvSpPr>
          <p:nvPr>
            <p:ph type="ftr" sz="quarter" idx="11"/>
          </p:nvPr>
        </p:nvSpPr>
        <p:spPr/>
        <p:txBody>
          <a:bodyPr/>
          <a:lstStyle/>
          <a:p>
            <a:endParaRPr>
              <a:solidFill>
                <a:srgbClr val="575F6D"/>
              </a:solidFill>
              <a:latin typeface="Century Schoolbook"/>
            </a:endParaRPr>
          </a:p>
        </p:txBody>
      </p:sp>
      <p:sp>
        <p:nvSpPr>
          <p:cNvPr id="4" name="Espaço Reservado para Número de Slide 3"/>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Tree>
    <p:extLst>
      <p:ext uri="{BB962C8B-B14F-4D97-AF65-F5344CB8AC3E}">
        <p14:creationId xmlns:p14="http://schemas.microsoft.com/office/powerpoint/2010/main" val="39964588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Ref idx="1001">
        <a:schemeClr val="bg1"/>
      </p:bgRef>
    </p:bg>
    <p:spTree>
      <p:nvGrpSpPr>
        <p:cNvPr id="1" name=""/>
        <p:cNvGrpSpPr/>
        <p:nvPr/>
      </p:nvGrpSpPr>
      <p:grpSpPr>
        <a:xfrm>
          <a:off x="0" y="0"/>
          <a:ext cx="0" cy="0"/>
          <a:chOff x="0" y="0"/>
          <a:chExt cx="0" cy="0"/>
        </a:xfrm>
      </p:grpSpPr>
      <p:sp>
        <p:nvSpPr>
          <p:cNvPr id="10" name="Conector reto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a typeface="+mn-ea"/>
            </a:endParaRPr>
          </a:p>
        </p:txBody>
      </p:sp>
      <p:sp>
        <p:nvSpPr>
          <p:cNvPr id="2" name="Títu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8" name="Conector reto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a typeface="+mn-ea"/>
            </a:endParaRPr>
          </a:p>
        </p:txBody>
      </p:sp>
      <p:sp>
        <p:nvSpPr>
          <p:cNvPr id="9" name="Conector reto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a typeface="+mn-ea"/>
            </a:endParaRPr>
          </a:p>
        </p:txBody>
      </p:sp>
      <p:sp>
        <p:nvSpPr>
          <p:cNvPr id="11" name="Conector reto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2" name="Retângu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3" name="Conector reto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4" name="E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18" name="Espaço Reservado para Conteúdo 17"/>
          <p:cNvSpPr>
            <a:spLocks noGrp="1"/>
          </p:cNvSpPr>
          <p:nvPr>
            <p:ph sz="quarter" idx="1"/>
          </p:nvPr>
        </p:nvSpPr>
        <p:spPr>
          <a:xfrm>
            <a:off x="304800" y="274320"/>
            <a:ext cx="5638800" cy="6327648"/>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1" name="Espaço Reservado para Data 20"/>
          <p:cNvSpPr>
            <a:spLocks noGrp="1"/>
          </p:cNvSpPr>
          <p:nvPr>
            <p:ph type="dt" sz="half" idx="14"/>
          </p:nvPr>
        </p:nvSpPr>
        <p:spPr/>
        <p:txBody>
          <a:bodyPr rtlCol="0"/>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22" name="Espaço Reservado para Número de Slide 21"/>
          <p:cNvSpPr>
            <a:spLocks noGrp="1"/>
          </p:cNvSpPr>
          <p:nvPr>
            <p:ph type="sldNum" sz="quarter" idx="15"/>
          </p:nvPr>
        </p:nvSpPr>
        <p:spPr/>
        <p:txBody>
          <a:bodyPr rtlCol="0"/>
          <a:lstStyle/>
          <a:p>
            <a:fld id="{515FC477-0A05-4F3E-8EE9-E015C9089D56}" type="slidenum">
              <a:rPr smtClean="0">
                <a:latin typeface="Century Schoolbook"/>
              </a:rPr>
              <a:pPr/>
              <a:t>‹#›</a:t>
            </a:fld>
            <a:endParaRPr>
              <a:latin typeface="Century Schoolbook"/>
            </a:endParaRPr>
          </a:p>
        </p:txBody>
      </p:sp>
      <p:sp>
        <p:nvSpPr>
          <p:cNvPr id="23" name="Espaço Reservado para Rodapé 22"/>
          <p:cNvSpPr>
            <a:spLocks noGrp="1"/>
          </p:cNvSpPr>
          <p:nvPr>
            <p:ph type="ftr" sz="quarter" idx="16"/>
          </p:nvPr>
        </p:nvSpPr>
        <p:spPr/>
        <p:txBody>
          <a:bodyPr rtlCol="0"/>
          <a:lstStyle/>
          <a:p>
            <a:endParaRPr>
              <a:solidFill>
                <a:srgbClr val="575F6D"/>
              </a:solidFill>
              <a:latin typeface="Century Schoolbook"/>
            </a:endParaRPr>
          </a:p>
        </p:txBody>
      </p:sp>
    </p:spTree>
    <p:extLst>
      <p:ext uri="{BB962C8B-B14F-4D97-AF65-F5344CB8AC3E}">
        <p14:creationId xmlns:p14="http://schemas.microsoft.com/office/powerpoint/2010/main" val="83645881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Conector reto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3" name="E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 name="Título 1"/>
          <p:cNvSpPr>
            <a:spLocks noGrp="1"/>
          </p:cNvSpPr>
          <p:nvPr>
            <p:ph type="title"/>
          </p:nvPr>
        </p:nvSpPr>
        <p:spPr>
          <a:xfrm rot="5400000">
            <a:off x="3350133" y="3200400"/>
            <a:ext cx="6309360" cy="457200"/>
          </a:xfrm>
        </p:spPr>
        <p:txBody>
          <a:bodyPr anchor="b"/>
          <a:lstStyle>
            <a:lvl1pPr algn="l">
              <a:buNone/>
              <a:defRPr sz="2000" b="1"/>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t-BR" smtClean="0"/>
              <a:t>Clique no ícone para adicionar uma imagem</a:t>
            </a:r>
            <a:endParaRPr kumimoji="0" lang="en-US" dirty="0"/>
          </a:p>
        </p:txBody>
      </p:sp>
      <p:sp>
        <p:nvSpPr>
          <p:cNvPr id="4" name="Espaço Reservado para Tex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10" name="Conector reto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1" name="Retângu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2" name="Conector reto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9" name="Conector reto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a typeface="+mn-ea"/>
            </a:endParaRPr>
          </a:p>
        </p:txBody>
      </p:sp>
      <p:sp>
        <p:nvSpPr>
          <p:cNvPr id="20" name="Conector reto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a typeface="+mn-ea"/>
            </a:endParaRPr>
          </a:p>
        </p:txBody>
      </p:sp>
      <p:sp>
        <p:nvSpPr>
          <p:cNvPr id="17" name="Espaço Reservado para Data 16"/>
          <p:cNvSpPr>
            <a:spLocks noGrp="1"/>
          </p:cNvSpPr>
          <p:nvPr>
            <p:ph type="dt" sz="half" idx="10"/>
          </p:nvPr>
        </p:nvSpPr>
        <p:spPr/>
        <p:txBody>
          <a:bodyPr rtlCol="0"/>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18" name="Espaço Reservado para Número de Slide 17"/>
          <p:cNvSpPr>
            <a:spLocks noGrp="1"/>
          </p:cNvSpPr>
          <p:nvPr>
            <p:ph type="sldNum" sz="quarter" idx="11"/>
          </p:nvPr>
        </p:nvSpPr>
        <p:spPr/>
        <p:txBody>
          <a:bodyPr rtlCol="0"/>
          <a:lstStyle/>
          <a:p>
            <a:fld id="{515FC477-0A05-4F3E-8EE9-E015C9089D56}" type="slidenum">
              <a:rPr smtClean="0">
                <a:latin typeface="Century Schoolbook"/>
              </a:rPr>
              <a:pPr/>
              <a:t>‹#›</a:t>
            </a:fld>
            <a:endParaRPr>
              <a:latin typeface="Century Schoolbook"/>
            </a:endParaRPr>
          </a:p>
        </p:txBody>
      </p:sp>
      <p:sp>
        <p:nvSpPr>
          <p:cNvPr id="21" name="Espaço Reservado para Rodapé 20"/>
          <p:cNvSpPr>
            <a:spLocks noGrp="1"/>
          </p:cNvSpPr>
          <p:nvPr>
            <p:ph type="ftr" sz="quarter" idx="12"/>
          </p:nvPr>
        </p:nvSpPr>
        <p:spPr/>
        <p:txBody>
          <a:bodyPr rtlCol="0"/>
          <a:lstStyle/>
          <a:p>
            <a:endParaRPr>
              <a:solidFill>
                <a:srgbClr val="575F6D"/>
              </a:solidFill>
              <a:latin typeface="Century Schoolbook"/>
            </a:endParaRPr>
          </a:p>
        </p:txBody>
      </p:sp>
    </p:spTree>
    <p:extLst>
      <p:ext uri="{BB962C8B-B14F-4D97-AF65-F5344CB8AC3E}">
        <p14:creationId xmlns:p14="http://schemas.microsoft.com/office/powerpoint/2010/main" val="7520516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estilo do título mestre</a:t>
            </a:r>
            <a:endParaRPr lang="pt-B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5" name="Espaço Reservado para Rodapé 4"/>
          <p:cNvSpPr>
            <a:spLocks noGrp="1"/>
          </p:cNvSpPr>
          <p:nvPr>
            <p:ph type="ftr" sz="quarter" idx="11"/>
          </p:nvPr>
        </p:nvSpPr>
        <p:spPr/>
        <p:txBody>
          <a:bodyPr/>
          <a:lstStyle/>
          <a:p>
            <a:endParaRPr>
              <a:solidFill>
                <a:srgbClr val="575F6D"/>
              </a:solidFill>
              <a:latin typeface="Century Schoolbook"/>
            </a:endParaRPr>
          </a:p>
        </p:txBody>
      </p:sp>
      <p:sp>
        <p:nvSpPr>
          <p:cNvPr id="6" name="Espaço Reservado para Número de Slide 5"/>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Tree>
    <p:extLst>
      <p:ext uri="{BB962C8B-B14F-4D97-AF65-F5344CB8AC3E}">
        <p14:creationId xmlns:p14="http://schemas.microsoft.com/office/powerpoint/2010/main" val="238617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167640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5" name="Espaço Reservado para Rodapé 4"/>
          <p:cNvSpPr>
            <a:spLocks noGrp="1"/>
          </p:cNvSpPr>
          <p:nvPr>
            <p:ph type="ftr" sz="quarter" idx="11"/>
          </p:nvPr>
        </p:nvSpPr>
        <p:spPr/>
        <p:txBody>
          <a:bodyPr/>
          <a:lstStyle/>
          <a:p>
            <a:endParaRPr>
              <a:solidFill>
                <a:srgbClr val="575F6D"/>
              </a:solidFill>
              <a:latin typeface="Century Schoolbook"/>
            </a:endParaRPr>
          </a:p>
        </p:txBody>
      </p:sp>
      <p:sp>
        <p:nvSpPr>
          <p:cNvPr id="6" name="Espaço Reservado para Número de Slide 5"/>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Tree>
    <p:extLst>
      <p:ext uri="{BB962C8B-B14F-4D97-AF65-F5344CB8AC3E}">
        <p14:creationId xmlns:p14="http://schemas.microsoft.com/office/powerpoint/2010/main" val="517151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4" name="Picture 142" descr="template PPT abertura Presidênc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5" name="Rectangle 135"/>
          <p:cNvSpPr>
            <a:spLocks noGrp="1" noChangeArrowheads="1"/>
          </p:cNvSpPr>
          <p:nvPr>
            <p:ph type="ctrTitle" sz="quarter"/>
          </p:nvPr>
        </p:nvSpPr>
        <p:spPr>
          <a:xfrm>
            <a:off x="4643439" y="1730375"/>
            <a:ext cx="3814762" cy="1627188"/>
          </a:xfrm>
        </p:spPr>
        <p:txBody>
          <a:bodyPr/>
          <a:lstStyle>
            <a:lvl1pPr>
              <a:defRPr sz="2800">
                <a:solidFill>
                  <a:schemeClr val="tx2"/>
                </a:solidFill>
              </a:defRPr>
            </a:lvl1pPr>
          </a:lstStyle>
          <a:p>
            <a:r>
              <a:rPr lang="pt-BR" smtClean="0"/>
              <a:t>Clique para editar o estilo do título mestre</a:t>
            </a:r>
            <a:endParaRPr lang="pt-BR"/>
          </a:p>
        </p:txBody>
      </p:sp>
      <p:sp>
        <p:nvSpPr>
          <p:cNvPr id="5256" name="Rectangle 136"/>
          <p:cNvSpPr>
            <a:spLocks noGrp="1" noChangeArrowheads="1"/>
          </p:cNvSpPr>
          <p:nvPr>
            <p:ph type="subTitle" sz="quarter" idx="1"/>
          </p:nvPr>
        </p:nvSpPr>
        <p:spPr>
          <a:xfrm>
            <a:off x="4716463" y="3573463"/>
            <a:ext cx="3744912" cy="1752600"/>
          </a:xfrm>
        </p:spPr>
        <p:txBody>
          <a:bodyPr/>
          <a:lstStyle>
            <a:lvl1pPr marL="0" indent="0" algn="ctr">
              <a:buFontTx/>
              <a:buNone/>
              <a:defRPr sz="2400" b="1">
                <a:solidFill>
                  <a:schemeClr val="tx2"/>
                </a:solidFill>
              </a:defRPr>
            </a:lvl1pPr>
          </a:lstStyle>
          <a:p>
            <a:r>
              <a:rPr lang="pt-BR" smtClean="0"/>
              <a:t>Clique para editar o estilo do subtítulo mestre</a:t>
            </a:r>
            <a:endParaRPr lang="pt-BR"/>
          </a:p>
        </p:txBody>
      </p:sp>
    </p:spTree>
    <p:extLst>
      <p:ext uri="{BB962C8B-B14F-4D97-AF65-F5344CB8AC3E}">
        <p14:creationId xmlns:p14="http://schemas.microsoft.com/office/powerpoint/2010/main" val="4085518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sz="2800">
                <a:solidFill>
                  <a:schemeClr val="bg2"/>
                </a:solidFill>
              </a:defRPr>
            </a:lvl1p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lvl1pPr>
              <a:defRPr sz="2000"/>
            </a:lvl1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D801CAD8-35A9-4DE2-8159-9ECC6BC615B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593287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1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923C741-5929-4BD1-9C47-C1C43107ABA2}"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572061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4409940E-A9DA-40A2-95CB-AA6724E7A3A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882640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0C4081DC-AF12-49B4-AD75-C485C27591B6}"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5729685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FD58FA37-0C70-4DF6-BE8D-62B4E31AC25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72600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FCF11ED2-2BE4-4AE2-992D-44F4F1A0855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748725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7F9A116D-29A2-477F-AE47-1B1073F81A5A}"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485816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dirty="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5528987-5884-44F8-8DC7-5530D4D3223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999928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AA3D13A-7DF6-43A2-A91C-BD5D578D15D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32186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301635"/>
            <a:ext cx="1943100" cy="579437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301635"/>
            <a:ext cx="5676900" cy="579437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9"/>
          <p:cNvSpPr>
            <a:spLocks noGrp="1" noChangeArrowheads="1"/>
          </p:cNvSpPr>
          <p:nvPr>
            <p:ph type="dt" sz="half" idx="10"/>
          </p:nvPr>
        </p:nvSpPr>
        <p:spPr>
          <a:ln/>
        </p:spPr>
        <p:txBody>
          <a:bodyPr/>
          <a:lstStyle>
            <a:lvl1pPr>
              <a:defRPr/>
            </a:lvl1pPr>
          </a:lstStyle>
          <a:p>
            <a:pPr>
              <a:defRPr/>
            </a:pPr>
            <a:r>
              <a:rPr lang="pt-BR" smtClean="0">
                <a:solidFill>
                  <a:srgbClr val="000000"/>
                </a:solidFill>
              </a:rPr>
              <a:t>14/06/2013</a:t>
            </a:r>
            <a:endParaRPr lang="pt-BR">
              <a:solidFill>
                <a:srgbClr val="0000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5C62ECBC-A965-435D-9F5E-2B57DE39416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72869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1428755" y="274638"/>
            <a:ext cx="7358063" cy="1143000"/>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1428755" y="1600206"/>
            <a:ext cx="7358063" cy="4525963"/>
          </a:xfrm>
        </p:spPr>
        <p:txBody>
          <a:bodyPr/>
          <a:lstStyle/>
          <a:p>
            <a:pPr lvl="0"/>
            <a:endParaRPr lang="pt-BR" noProof="0" dirty="0"/>
          </a:p>
        </p:txBody>
      </p:sp>
      <p:sp>
        <p:nvSpPr>
          <p:cNvPr id="4" name="Espaço Reservado para Rodapé 3"/>
          <p:cNvSpPr>
            <a:spLocks noGrp="1"/>
          </p:cNvSpPr>
          <p:nvPr>
            <p:ph type="ftr" sz="quarter" idx="10"/>
          </p:nvPr>
        </p:nvSpPr>
        <p:spPr>
          <a:xfrm>
            <a:off x="3124200" y="6356360"/>
            <a:ext cx="2895600" cy="365125"/>
          </a:xfrm>
        </p:spPr>
        <p:txBody>
          <a:bodyPr/>
          <a:lstStyle>
            <a:lvl1pPr>
              <a:lnSpc>
                <a:spcPct val="100000"/>
              </a:lnSpc>
              <a:buClrTx/>
              <a:buSzTx/>
              <a:buFontTx/>
              <a:buNone/>
              <a:defRPr sz="1800">
                <a:solidFill>
                  <a:srgbClr val="FFFFFF"/>
                </a:solidFill>
              </a:defRPr>
            </a:lvl1pPr>
          </a:lstStyle>
          <a:p>
            <a:pPr>
              <a:defRPr/>
            </a:pPr>
            <a:endParaRPr lang="en-US"/>
          </a:p>
        </p:txBody>
      </p:sp>
      <p:sp>
        <p:nvSpPr>
          <p:cNvPr id="5" name="Espaço Reservado para Número de Slide 4"/>
          <p:cNvSpPr>
            <a:spLocks noGrp="1"/>
          </p:cNvSpPr>
          <p:nvPr>
            <p:ph type="sldNum" sz="quarter" idx="11"/>
          </p:nvPr>
        </p:nvSpPr>
        <p:spPr>
          <a:xfrm>
            <a:off x="6553205" y="6356360"/>
            <a:ext cx="1090613" cy="365125"/>
          </a:xfrm>
        </p:spPr>
        <p:txBody>
          <a:bodyPr/>
          <a:lstStyle>
            <a:lvl1pPr>
              <a:defRPr/>
            </a:lvl1pPr>
          </a:lstStyle>
          <a:p>
            <a:pPr>
              <a:defRPr/>
            </a:pPr>
            <a:fld id="{E745DA06-0396-4520-8553-6AEBFEBAD703}" type="slidenum">
              <a:rPr lang="pt-BR">
                <a:solidFill>
                  <a:srgbClr val="000000"/>
                </a:solidFill>
              </a:rPr>
              <a:pPr>
                <a:defRPr/>
              </a:pPr>
              <a:t>‹#›</a:t>
            </a:fld>
            <a:endParaRPr lang="pt-BR" dirty="0">
              <a:solidFill>
                <a:srgbClr val="000000"/>
              </a:solidFill>
            </a:endParaRPr>
          </a:p>
        </p:txBody>
      </p:sp>
    </p:spTree>
    <p:extLst>
      <p:ext uri="{BB962C8B-B14F-4D97-AF65-F5344CB8AC3E}">
        <p14:creationId xmlns:p14="http://schemas.microsoft.com/office/powerpoint/2010/main" val="264491569"/>
      </p:ext>
    </p:extLst>
  </p:cSld>
  <p:clrMapOvr>
    <a:masterClrMapping/>
  </p:clrMapOvr>
  <p:transition xmlns:p14="http://schemas.microsoft.com/office/powerpoint/2010/main" spd="slow"/>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1">
        <a:schemeClr val="bg1"/>
      </p:bgRef>
    </p:bg>
    <p:spTree>
      <p:nvGrpSpPr>
        <p:cNvPr id="1" name=""/>
        <p:cNvGrpSpPr/>
        <p:nvPr/>
      </p:nvGrpSpPr>
      <p:grpSpPr>
        <a:xfrm>
          <a:off x="0" y="0"/>
          <a:ext cx="0" cy="0"/>
          <a:chOff x="0" y="0"/>
          <a:chExt cx="0" cy="0"/>
        </a:xfrm>
      </p:grpSpPr>
      <p:sp>
        <p:nvSpPr>
          <p:cNvPr id="8" name="Título 7"/>
          <p:cNvSpPr>
            <a:spLocks noGrp="1"/>
          </p:cNvSpPr>
          <p:nvPr>
            <p:ph type="ctrTitle"/>
          </p:nvPr>
        </p:nvSpPr>
        <p:spPr>
          <a:xfrm>
            <a:off x="2286000" y="3124200"/>
            <a:ext cx="6172200" cy="1894362"/>
          </a:xfrm>
        </p:spPr>
        <p:txBody>
          <a:bodyPr/>
          <a:lstStyle>
            <a:lvl1pPr>
              <a:defRPr b="1"/>
            </a:lvl1pPr>
          </a:lstStyle>
          <a:p>
            <a:r>
              <a:rPr kumimoji="0" lang="pt-BR" smtClean="0"/>
              <a:t>Clique para editar o título mestre</a:t>
            </a:r>
            <a:endParaRPr kumimoji="0" lang="en-US"/>
          </a:p>
        </p:txBody>
      </p:sp>
      <p:sp>
        <p:nvSpPr>
          <p:cNvPr id="9" name="Subtítu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bwMode="auto">
          <a:xfrm rot="5400000">
            <a:off x="7764621" y="1174097"/>
            <a:ext cx="2286000" cy="381000"/>
          </a:xfrm>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17" name="Espaço Reservado para Rodapé 16"/>
          <p:cNvSpPr>
            <a:spLocks noGrp="1"/>
          </p:cNvSpPr>
          <p:nvPr>
            <p:ph type="ftr" sz="quarter" idx="11"/>
          </p:nvPr>
        </p:nvSpPr>
        <p:spPr bwMode="auto">
          <a:xfrm rot="5400000">
            <a:off x="7077269" y="4181669"/>
            <a:ext cx="3657600" cy="384048"/>
          </a:xfrm>
        </p:spPr>
        <p:txBody>
          <a:bodyPr/>
          <a:lstStyle/>
          <a:p>
            <a:endParaRPr>
              <a:solidFill>
                <a:srgbClr val="575F6D"/>
              </a:solidFill>
              <a:latin typeface="Century Schoolbook"/>
            </a:endParaRPr>
          </a:p>
        </p:txBody>
      </p:sp>
      <p:sp>
        <p:nvSpPr>
          <p:cNvPr id="10" name="Retângu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2" name="Retângu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4" name="Retângu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9" name="Retângu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1" name="Conector reto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8" name="Conector reto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20" name="Conector reto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6" name="Conector reto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5" name="Conector reto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22" name="Conector reto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27" name="Retângu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1" name="E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3" name="E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4" name="E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6" name="E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5" name="E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9" name="Espaço Reservado para Número de Slide 28"/>
          <p:cNvSpPr>
            <a:spLocks noGrp="1"/>
          </p:cNvSpPr>
          <p:nvPr>
            <p:ph type="sldNum" sz="quarter" idx="12"/>
          </p:nvPr>
        </p:nvSpPr>
        <p:spPr bwMode="auto">
          <a:xfrm>
            <a:off x="1325544" y="4928702"/>
            <a:ext cx="609600" cy="517524"/>
          </a:xfrm>
        </p:spPr>
        <p:txBody>
          <a:bodyPr/>
          <a:lstStyle/>
          <a:p>
            <a:fld id="{515FC477-0A05-4F3E-8EE9-E015C9089D56}" type="slidenum">
              <a:rPr smtClean="0">
                <a:latin typeface="Century Schoolbook"/>
              </a:rPr>
              <a:pPr/>
              <a:t>‹#›</a:t>
            </a:fld>
            <a:endParaRPr>
              <a:latin typeface="Century Schoolbook"/>
            </a:endParaRPr>
          </a:p>
        </p:txBody>
      </p:sp>
    </p:spTree>
    <p:extLst>
      <p:ext uri="{BB962C8B-B14F-4D97-AF65-F5344CB8AC3E}">
        <p14:creationId xmlns:p14="http://schemas.microsoft.com/office/powerpoint/2010/main" val="3929280763"/>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8" name="Espaço Reservado para Conteúdo 7"/>
          <p:cNvSpPr>
            <a:spLocks noGrp="1"/>
          </p:cNvSpPr>
          <p:nvPr>
            <p:ph sz="quarter" idx="1"/>
          </p:nvPr>
        </p:nvSpPr>
        <p:spPr>
          <a:xfrm>
            <a:off x="457200" y="1600200"/>
            <a:ext cx="7467600" cy="4873752"/>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4"/>
          </p:nvPr>
        </p:nvSpPr>
        <p:spPr/>
        <p:txBody>
          <a:bodyPr rtlCol="0"/>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9" name="Espaço Reservado para Número de Slide 8"/>
          <p:cNvSpPr>
            <a:spLocks noGrp="1"/>
          </p:cNvSpPr>
          <p:nvPr>
            <p:ph type="sldNum" sz="quarter" idx="15"/>
          </p:nvPr>
        </p:nvSpPr>
        <p:spPr/>
        <p:txBody>
          <a:bodyPr rtlCol="0"/>
          <a:lstStyle/>
          <a:p>
            <a:fld id="{515FC477-0A05-4F3E-8EE9-E015C9089D56}" type="slidenum">
              <a:rPr smtClean="0">
                <a:latin typeface="Century Schoolbook"/>
              </a:rPr>
              <a:pPr/>
              <a:t>‹#›</a:t>
            </a:fld>
            <a:endParaRPr>
              <a:latin typeface="Century Schoolbook"/>
            </a:endParaRPr>
          </a:p>
        </p:txBody>
      </p:sp>
      <p:sp>
        <p:nvSpPr>
          <p:cNvPr id="10" name="Espaço Reservado para Rodapé 9"/>
          <p:cNvSpPr>
            <a:spLocks noGrp="1"/>
          </p:cNvSpPr>
          <p:nvPr>
            <p:ph type="ftr" sz="quarter" idx="16"/>
          </p:nvPr>
        </p:nvSpPr>
        <p:spPr/>
        <p:txBody>
          <a:bodyPr rtlCol="0"/>
          <a:lstStyle/>
          <a:p>
            <a:endParaRPr>
              <a:solidFill>
                <a:srgbClr val="575F6D"/>
              </a:solidFill>
              <a:latin typeface="Century Schoolbook"/>
            </a:endParaRPr>
          </a:p>
        </p:txBody>
      </p:sp>
    </p:spTree>
    <p:extLst>
      <p:ext uri="{BB962C8B-B14F-4D97-AF65-F5344CB8AC3E}">
        <p14:creationId xmlns:p14="http://schemas.microsoft.com/office/powerpoint/2010/main" val="3399813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2286000" y="2895600"/>
            <a:ext cx="6172200" cy="2053590"/>
          </a:xfrm>
        </p:spPr>
        <p:txBody>
          <a:bodyPr/>
          <a:lstStyle>
            <a:lvl1pPr algn="l">
              <a:buNone/>
              <a:defRPr sz="3000" b="1" cap="small" baseline="0"/>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bwMode="auto">
          <a:xfrm rot="5400000">
            <a:off x="7763256" y="1170432"/>
            <a:ext cx="2286000" cy="381000"/>
          </a:xfrm>
        </p:spPr>
        <p:txBody>
          <a:bodyPr/>
          <a:lstStyle/>
          <a:p>
            <a:fld id="{F922158D-428B-4987-8B28-745A2AFA1252}" type="datetimeFigureOut">
              <a:rPr lang="en-US" smtClean="0">
                <a:solidFill>
                  <a:srgbClr val="FFF39D"/>
                </a:solidFill>
                <a:latin typeface="Century Schoolbook"/>
              </a:rPr>
              <a:pPr/>
              <a:t>20/05/15</a:t>
            </a:fld>
            <a:endParaRPr>
              <a:solidFill>
                <a:srgbClr val="FFF39D"/>
              </a:solidFill>
              <a:latin typeface="Century Schoolbook"/>
            </a:endParaRPr>
          </a:p>
        </p:txBody>
      </p:sp>
      <p:sp>
        <p:nvSpPr>
          <p:cNvPr id="5" name="Espaço Reservado para Rodapé 4"/>
          <p:cNvSpPr>
            <a:spLocks noGrp="1"/>
          </p:cNvSpPr>
          <p:nvPr>
            <p:ph type="ftr" sz="quarter" idx="11"/>
          </p:nvPr>
        </p:nvSpPr>
        <p:spPr bwMode="auto">
          <a:xfrm rot="5400000">
            <a:off x="7077456" y="4178808"/>
            <a:ext cx="3657600" cy="384048"/>
          </a:xfrm>
        </p:spPr>
        <p:txBody>
          <a:bodyPr/>
          <a:lstStyle/>
          <a:p>
            <a:endParaRPr>
              <a:solidFill>
                <a:srgbClr val="FFF39D"/>
              </a:solidFill>
              <a:latin typeface="Century Schoolbook"/>
            </a:endParaRPr>
          </a:p>
        </p:txBody>
      </p:sp>
      <p:sp>
        <p:nvSpPr>
          <p:cNvPr id="9" name="Retângu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0" name="Retângu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1" name="Retângu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2" name="Retângu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3" name="Conector reto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4" name="Conector reto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5" name="Conector reto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6" name="Conector reto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7" name="Conector reto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8" name="Retângu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19" name="E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0" name="E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1" name="E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2" name="E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3" name="E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6" name="Conector reto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6" name="Espaço Reservado para Número de Slide 5"/>
          <p:cNvSpPr>
            <a:spLocks noGrp="1"/>
          </p:cNvSpPr>
          <p:nvPr>
            <p:ph type="sldNum" sz="quarter" idx="12"/>
          </p:nvPr>
        </p:nvSpPr>
        <p:spPr bwMode="auto">
          <a:xfrm>
            <a:off x="1340616" y="4928702"/>
            <a:ext cx="609600" cy="517524"/>
          </a:xfrm>
        </p:spPr>
        <p:txBody>
          <a:bodyPr/>
          <a:lstStyle/>
          <a:p>
            <a:fld id="{515FC477-0A05-4F3E-8EE9-E015C9089D56}" type="slidenum">
              <a:rPr smtClean="0">
                <a:latin typeface="Century Schoolbook"/>
              </a:rPr>
              <a:pPr/>
              <a:t>‹#›</a:t>
            </a:fld>
            <a:endParaRPr>
              <a:latin typeface="Century Schoolbook"/>
            </a:endParaRPr>
          </a:p>
        </p:txBody>
      </p:sp>
      <p:pic>
        <p:nvPicPr>
          <p:cNvPr id="24" name="Picture 8"/>
          <p:cNvPicPr>
            <a:picLocks noChangeAspect="1"/>
          </p:cNvPicPr>
          <p:nvPr userDrawn="1"/>
        </p:nvPicPr>
        <p:blipFill rotWithShape="1">
          <a:blip r:embed="rId2"/>
          <a:srcRect l="-92" t="50811" r="45394" b="-590"/>
          <a:stretch/>
        </p:blipFill>
        <p:spPr>
          <a:xfrm>
            <a:off x="-13647" y="0"/>
            <a:ext cx="9157648" cy="5582272"/>
          </a:xfrm>
          <a:prstGeom prst="rect">
            <a:avLst/>
          </a:prstGeom>
        </p:spPr>
      </p:pic>
      <p:pic>
        <p:nvPicPr>
          <p:cNvPr id="25"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3689667"/>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5" name="Espaço Reservado para Data 4"/>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6" name="Espaço Reservado para Rodapé 5"/>
          <p:cNvSpPr>
            <a:spLocks noGrp="1"/>
          </p:cNvSpPr>
          <p:nvPr>
            <p:ph type="ftr" sz="quarter" idx="11"/>
          </p:nvPr>
        </p:nvSpPr>
        <p:spPr/>
        <p:txBody>
          <a:bodyPr/>
          <a:lstStyle/>
          <a:p>
            <a:endParaRPr>
              <a:solidFill>
                <a:srgbClr val="575F6D"/>
              </a:solidFill>
              <a:latin typeface="Century Schoolbook"/>
            </a:endParaRPr>
          </a:p>
        </p:txBody>
      </p:sp>
      <p:sp>
        <p:nvSpPr>
          <p:cNvPr id="7" name="Espaço Reservado para Número de Slide 6"/>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
        <p:nvSpPr>
          <p:cNvPr id="9" name="Espaço Reservado para Conteúdo 8"/>
          <p:cNvSpPr>
            <a:spLocks noGrp="1"/>
          </p:cNvSpPr>
          <p:nvPr>
            <p:ph sz="quarter" idx="1"/>
          </p:nvPr>
        </p:nvSpPr>
        <p:spPr>
          <a:xfrm>
            <a:off x="457200" y="1600200"/>
            <a:ext cx="3657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270248" y="1600200"/>
            <a:ext cx="3657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extLst>
      <p:ext uri="{BB962C8B-B14F-4D97-AF65-F5344CB8AC3E}">
        <p14:creationId xmlns:p14="http://schemas.microsoft.com/office/powerpoint/2010/main" val="18899706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7543800" cy="1143000"/>
          </a:xfrm>
        </p:spPr>
        <p:txBody>
          <a:bodyPr anchor="b"/>
          <a:lstStyle>
            <a:lvl1pPr>
              <a:defRPr/>
            </a:lvl1pPr>
          </a:lstStyle>
          <a:p>
            <a:r>
              <a:rPr kumimoji="0" lang="pt-BR" smtClean="0"/>
              <a:t>Clique para editar o título mestre</a:t>
            </a:r>
            <a:endParaRPr kumimoji="0" lang="en-US"/>
          </a:p>
        </p:txBody>
      </p:sp>
      <p:sp>
        <p:nvSpPr>
          <p:cNvPr id="7" name="Espaço Reservado para Data 6"/>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8" name="Espaço Reservado para Rodapé 7"/>
          <p:cNvSpPr>
            <a:spLocks noGrp="1"/>
          </p:cNvSpPr>
          <p:nvPr>
            <p:ph type="ftr" sz="quarter" idx="11"/>
          </p:nvPr>
        </p:nvSpPr>
        <p:spPr/>
        <p:txBody>
          <a:bodyPr/>
          <a:lstStyle/>
          <a:p>
            <a:endParaRPr>
              <a:solidFill>
                <a:srgbClr val="575F6D"/>
              </a:solidFill>
              <a:latin typeface="Century Schoolbook"/>
            </a:endParaRPr>
          </a:p>
        </p:txBody>
      </p:sp>
      <p:sp>
        <p:nvSpPr>
          <p:cNvPr id="9" name="Espaço Reservado para Número de Slide 8"/>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
        <p:nvSpPr>
          <p:cNvPr id="11" name="Espaço Reservado para Conteúdo 10"/>
          <p:cNvSpPr>
            <a:spLocks noGrp="1"/>
          </p:cNvSpPr>
          <p:nvPr>
            <p:ph sz="quarter" idx="2"/>
          </p:nvPr>
        </p:nvSpPr>
        <p:spPr>
          <a:xfrm>
            <a:off x="457200" y="2362200"/>
            <a:ext cx="3657600" cy="38862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quarter" idx="4"/>
          </p:nvPr>
        </p:nvSpPr>
        <p:spPr>
          <a:xfrm>
            <a:off x="4371975" y="2362200"/>
            <a:ext cx="3657600" cy="38862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2" name="Espaço Reservado para Tex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
        <p:nvSpPr>
          <p:cNvPr id="14" name="Espaço Reservado para Tex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Tree>
    <p:extLst>
      <p:ext uri="{BB962C8B-B14F-4D97-AF65-F5344CB8AC3E}">
        <p14:creationId xmlns:p14="http://schemas.microsoft.com/office/powerpoint/2010/main" val="39503594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6" name="Espaço Reservado para Data 5"/>
          <p:cNvSpPr>
            <a:spLocks noGrp="1"/>
          </p:cNvSpPr>
          <p:nvPr>
            <p:ph type="dt" sz="half" idx="10"/>
          </p:nvPr>
        </p:nvSpPr>
        <p:spPr/>
        <p:txBody>
          <a:bodyPr rtlCol="0"/>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7" name="Espaço Reservado para Número de Slide 6"/>
          <p:cNvSpPr>
            <a:spLocks noGrp="1"/>
          </p:cNvSpPr>
          <p:nvPr>
            <p:ph type="sldNum" sz="quarter" idx="11"/>
          </p:nvPr>
        </p:nvSpPr>
        <p:spPr/>
        <p:txBody>
          <a:bodyPr rtlCol="0"/>
          <a:lstStyle/>
          <a:p>
            <a:fld id="{515FC477-0A05-4F3E-8EE9-E015C9089D56}" type="slidenum">
              <a:rPr smtClean="0">
                <a:latin typeface="Century Schoolbook"/>
              </a:rPr>
              <a:pPr/>
              <a:t>‹#›</a:t>
            </a:fld>
            <a:endParaRPr>
              <a:latin typeface="Century Schoolbook"/>
            </a:endParaRPr>
          </a:p>
        </p:txBody>
      </p:sp>
      <p:sp>
        <p:nvSpPr>
          <p:cNvPr id="8" name="Espaço Reservado para Rodapé 7"/>
          <p:cNvSpPr>
            <a:spLocks noGrp="1"/>
          </p:cNvSpPr>
          <p:nvPr>
            <p:ph type="ftr" sz="quarter" idx="12"/>
          </p:nvPr>
        </p:nvSpPr>
        <p:spPr/>
        <p:txBody>
          <a:bodyPr rtlCol="0"/>
          <a:lstStyle/>
          <a:p>
            <a:endParaRPr>
              <a:solidFill>
                <a:srgbClr val="575F6D"/>
              </a:solidFill>
              <a:latin typeface="Century Schoolbook"/>
            </a:endParaRPr>
          </a:p>
        </p:txBody>
      </p:sp>
    </p:spTree>
    <p:extLst>
      <p:ext uri="{BB962C8B-B14F-4D97-AF65-F5344CB8AC3E}">
        <p14:creationId xmlns:p14="http://schemas.microsoft.com/office/powerpoint/2010/main" val="416715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50"/>
            <a:ext cx="3008313" cy="1162050"/>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1" y="273052"/>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3" name="Espaço Reservado para Rodapé 2"/>
          <p:cNvSpPr>
            <a:spLocks noGrp="1"/>
          </p:cNvSpPr>
          <p:nvPr>
            <p:ph type="ftr" sz="quarter" idx="11"/>
          </p:nvPr>
        </p:nvSpPr>
        <p:spPr/>
        <p:txBody>
          <a:bodyPr/>
          <a:lstStyle/>
          <a:p>
            <a:endParaRPr>
              <a:solidFill>
                <a:srgbClr val="575F6D"/>
              </a:solidFill>
              <a:latin typeface="Century Schoolbook"/>
            </a:endParaRPr>
          </a:p>
        </p:txBody>
      </p:sp>
      <p:sp>
        <p:nvSpPr>
          <p:cNvPr id="4" name="Espaço Reservado para Número de Slide 3"/>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Tree>
    <p:extLst>
      <p:ext uri="{BB962C8B-B14F-4D97-AF65-F5344CB8AC3E}">
        <p14:creationId xmlns:p14="http://schemas.microsoft.com/office/powerpoint/2010/main" val="37404534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Ref idx="1001">
        <a:schemeClr val="bg1"/>
      </p:bgRef>
    </p:bg>
    <p:spTree>
      <p:nvGrpSpPr>
        <p:cNvPr id="1" name=""/>
        <p:cNvGrpSpPr/>
        <p:nvPr/>
      </p:nvGrpSpPr>
      <p:grpSpPr>
        <a:xfrm>
          <a:off x="0" y="0"/>
          <a:ext cx="0" cy="0"/>
          <a:chOff x="0" y="0"/>
          <a:chExt cx="0" cy="0"/>
        </a:xfrm>
      </p:grpSpPr>
      <p:sp>
        <p:nvSpPr>
          <p:cNvPr id="10" name="Conector reto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ndParaRPr>
          </a:p>
        </p:txBody>
      </p:sp>
      <p:sp>
        <p:nvSpPr>
          <p:cNvPr id="2" name="Títu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8" name="Conector reto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ndParaRPr>
          </a:p>
        </p:txBody>
      </p:sp>
      <p:sp>
        <p:nvSpPr>
          <p:cNvPr id="9" name="Conector reto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ndParaRPr>
          </a:p>
        </p:txBody>
      </p:sp>
      <p:sp>
        <p:nvSpPr>
          <p:cNvPr id="11" name="Conector reto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2" name="Retângu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3" name="Conector reto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4" name="E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18" name="Espaço Reservado para Conteúdo 17"/>
          <p:cNvSpPr>
            <a:spLocks noGrp="1"/>
          </p:cNvSpPr>
          <p:nvPr>
            <p:ph sz="quarter" idx="1"/>
          </p:nvPr>
        </p:nvSpPr>
        <p:spPr>
          <a:xfrm>
            <a:off x="304800" y="274320"/>
            <a:ext cx="5638800" cy="6327648"/>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1" name="Espaço Reservado para Data 20"/>
          <p:cNvSpPr>
            <a:spLocks noGrp="1"/>
          </p:cNvSpPr>
          <p:nvPr>
            <p:ph type="dt" sz="half" idx="14"/>
          </p:nvPr>
        </p:nvSpPr>
        <p:spPr/>
        <p:txBody>
          <a:bodyPr rtlCol="0"/>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22" name="Espaço Reservado para Número de Slide 21"/>
          <p:cNvSpPr>
            <a:spLocks noGrp="1"/>
          </p:cNvSpPr>
          <p:nvPr>
            <p:ph type="sldNum" sz="quarter" idx="15"/>
          </p:nvPr>
        </p:nvSpPr>
        <p:spPr/>
        <p:txBody>
          <a:bodyPr rtlCol="0"/>
          <a:lstStyle/>
          <a:p>
            <a:fld id="{515FC477-0A05-4F3E-8EE9-E015C9089D56}" type="slidenum">
              <a:rPr smtClean="0">
                <a:latin typeface="Century Schoolbook"/>
              </a:rPr>
              <a:pPr/>
              <a:t>‹#›</a:t>
            </a:fld>
            <a:endParaRPr>
              <a:latin typeface="Century Schoolbook"/>
            </a:endParaRPr>
          </a:p>
        </p:txBody>
      </p:sp>
      <p:sp>
        <p:nvSpPr>
          <p:cNvPr id="23" name="Espaço Reservado para Rodapé 22"/>
          <p:cNvSpPr>
            <a:spLocks noGrp="1"/>
          </p:cNvSpPr>
          <p:nvPr>
            <p:ph type="ftr" sz="quarter" idx="16"/>
          </p:nvPr>
        </p:nvSpPr>
        <p:spPr/>
        <p:txBody>
          <a:bodyPr rtlCol="0"/>
          <a:lstStyle/>
          <a:p>
            <a:endParaRPr>
              <a:solidFill>
                <a:srgbClr val="575F6D"/>
              </a:solidFill>
              <a:latin typeface="Century Schoolbook"/>
            </a:endParaRPr>
          </a:p>
        </p:txBody>
      </p:sp>
    </p:spTree>
    <p:extLst>
      <p:ext uri="{BB962C8B-B14F-4D97-AF65-F5344CB8AC3E}">
        <p14:creationId xmlns:p14="http://schemas.microsoft.com/office/powerpoint/2010/main" val="103615923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Conector reto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3" name="E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 name="Título 1"/>
          <p:cNvSpPr>
            <a:spLocks noGrp="1"/>
          </p:cNvSpPr>
          <p:nvPr>
            <p:ph type="title"/>
          </p:nvPr>
        </p:nvSpPr>
        <p:spPr>
          <a:xfrm rot="5400000">
            <a:off x="3350133" y="3200400"/>
            <a:ext cx="6309360" cy="457200"/>
          </a:xfrm>
        </p:spPr>
        <p:txBody>
          <a:bodyPr anchor="b"/>
          <a:lstStyle>
            <a:lvl1pPr algn="l">
              <a:buNone/>
              <a:defRPr sz="2000" b="1"/>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t-BR" smtClean="0"/>
              <a:t>Clique no ícone para adicionar uma imagem</a:t>
            </a:r>
            <a:endParaRPr kumimoji="0" lang="en-US" dirty="0"/>
          </a:p>
        </p:txBody>
      </p:sp>
      <p:sp>
        <p:nvSpPr>
          <p:cNvPr id="4" name="Espaço Reservado para Tex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10" name="Conector reto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1" name="Retângu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2" name="Conector reto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9" name="Conector reto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ndParaRPr>
          </a:p>
        </p:txBody>
      </p:sp>
      <p:sp>
        <p:nvSpPr>
          <p:cNvPr id="20" name="Conector reto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ndParaRPr>
          </a:p>
        </p:txBody>
      </p:sp>
      <p:sp>
        <p:nvSpPr>
          <p:cNvPr id="17" name="Espaço Reservado para Data 16"/>
          <p:cNvSpPr>
            <a:spLocks noGrp="1"/>
          </p:cNvSpPr>
          <p:nvPr>
            <p:ph type="dt" sz="half" idx="10"/>
          </p:nvPr>
        </p:nvSpPr>
        <p:spPr/>
        <p:txBody>
          <a:bodyPr rtlCol="0"/>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18" name="Espaço Reservado para Número de Slide 17"/>
          <p:cNvSpPr>
            <a:spLocks noGrp="1"/>
          </p:cNvSpPr>
          <p:nvPr>
            <p:ph type="sldNum" sz="quarter" idx="11"/>
          </p:nvPr>
        </p:nvSpPr>
        <p:spPr/>
        <p:txBody>
          <a:bodyPr rtlCol="0"/>
          <a:lstStyle/>
          <a:p>
            <a:fld id="{515FC477-0A05-4F3E-8EE9-E015C9089D56}" type="slidenum">
              <a:rPr smtClean="0">
                <a:latin typeface="Century Schoolbook"/>
              </a:rPr>
              <a:pPr/>
              <a:t>‹#›</a:t>
            </a:fld>
            <a:endParaRPr>
              <a:latin typeface="Century Schoolbook"/>
            </a:endParaRPr>
          </a:p>
        </p:txBody>
      </p:sp>
      <p:sp>
        <p:nvSpPr>
          <p:cNvPr id="21" name="Espaço Reservado para Rodapé 20"/>
          <p:cNvSpPr>
            <a:spLocks noGrp="1"/>
          </p:cNvSpPr>
          <p:nvPr>
            <p:ph type="ftr" sz="quarter" idx="12"/>
          </p:nvPr>
        </p:nvSpPr>
        <p:spPr/>
        <p:txBody>
          <a:bodyPr rtlCol="0"/>
          <a:lstStyle/>
          <a:p>
            <a:endParaRPr>
              <a:solidFill>
                <a:srgbClr val="575F6D"/>
              </a:solidFill>
              <a:latin typeface="Century Schoolbook"/>
            </a:endParaRPr>
          </a:p>
        </p:txBody>
      </p:sp>
    </p:spTree>
    <p:extLst>
      <p:ext uri="{BB962C8B-B14F-4D97-AF65-F5344CB8AC3E}">
        <p14:creationId xmlns:p14="http://schemas.microsoft.com/office/powerpoint/2010/main" val="9345608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5" name="Espaço Reservado para Rodapé 4"/>
          <p:cNvSpPr>
            <a:spLocks noGrp="1"/>
          </p:cNvSpPr>
          <p:nvPr>
            <p:ph type="ftr" sz="quarter" idx="11"/>
          </p:nvPr>
        </p:nvSpPr>
        <p:spPr/>
        <p:txBody>
          <a:bodyPr/>
          <a:lstStyle/>
          <a:p>
            <a:endParaRPr>
              <a:solidFill>
                <a:srgbClr val="575F6D"/>
              </a:solidFill>
              <a:latin typeface="Century Schoolbook"/>
            </a:endParaRPr>
          </a:p>
        </p:txBody>
      </p:sp>
      <p:sp>
        <p:nvSpPr>
          <p:cNvPr id="6" name="Espaço Reservado para Número de Slide 5"/>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Tree>
    <p:extLst>
      <p:ext uri="{BB962C8B-B14F-4D97-AF65-F5344CB8AC3E}">
        <p14:creationId xmlns:p14="http://schemas.microsoft.com/office/powerpoint/2010/main" val="22211841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167640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F922158D-428B-4987-8B28-745A2AFA1252}" type="datetimeFigureOut">
              <a:rPr lang="en-US" smtClean="0">
                <a:solidFill>
                  <a:srgbClr val="575F6D"/>
                </a:solidFill>
                <a:latin typeface="Century Schoolbook"/>
              </a:rPr>
              <a:pPr/>
              <a:t>20/05/15</a:t>
            </a:fld>
            <a:endParaRPr>
              <a:solidFill>
                <a:srgbClr val="575F6D"/>
              </a:solidFill>
              <a:latin typeface="Century Schoolbook"/>
            </a:endParaRPr>
          </a:p>
        </p:txBody>
      </p:sp>
      <p:sp>
        <p:nvSpPr>
          <p:cNvPr id="5" name="Espaço Reservado para Rodapé 4"/>
          <p:cNvSpPr>
            <a:spLocks noGrp="1"/>
          </p:cNvSpPr>
          <p:nvPr>
            <p:ph type="ftr" sz="quarter" idx="11"/>
          </p:nvPr>
        </p:nvSpPr>
        <p:spPr/>
        <p:txBody>
          <a:bodyPr/>
          <a:lstStyle/>
          <a:p>
            <a:endParaRPr>
              <a:solidFill>
                <a:srgbClr val="575F6D"/>
              </a:solidFill>
              <a:latin typeface="Century Schoolbook"/>
            </a:endParaRPr>
          </a:p>
        </p:txBody>
      </p:sp>
      <p:sp>
        <p:nvSpPr>
          <p:cNvPr id="6" name="Espaço Reservado para Número de Slide 5"/>
          <p:cNvSpPr>
            <a:spLocks noGrp="1"/>
          </p:cNvSpPr>
          <p:nvPr>
            <p:ph type="sldNum" sz="quarter" idx="12"/>
          </p:nvPr>
        </p:nvSpPr>
        <p:spPr/>
        <p:txBody>
          <a:bodyPr/>
          <a:lstStyle/>
          <a:p>
            <a:fld id="{515FC477-0A05-4F3E-8EE9-E015C9089D56}" type="slidenum">
              <a:rPr smtClean="0">
                <a:latin typeface="Century Schoolbook"/>
              </a:rPr>
              <a:pPr/>
              <a:t>‹#›</a:t>
            </a:fld>
            <a:endParaRPr>
              <a:latin typeface="Century Schoolbook"/>
            </a:endParaRPr>
          </a:p>
        </p:txBody>
      </p:sp>
    </p:spTree>
    <p:extLst>
      <p:ext uri="{BB962C8B-B14F-4D97-AF65-F5344CB8AC3E}">
        <p14:creationId xmlns:p14="http://schemas.microsoft.com/office/powerpoint/2010/main" val="612505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1"/>
            <a:ext cx="5486400" cy="566738"/>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3.jpe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theme" Target="../theme/theme6.xml"/><Relationship Id="rId14" Type="http://schemas.openxmlformats.org/officeDocument/2006/relationships/image" Target="../media/image3.jpe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7.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4" cstate="print"/>
          <a:srcRect/>
          <a:stretch>
            <a:fillRect/>
          </a:stretch>
        </p:blipFill>
        <p:spPr bwMode="auto">
          <a:xfrm>
            <a:off x="0" y="0"/>
            <a:ext cx="9144000" cy="6859588"/>
          </a:xfrm>
          <a:prstGeom prst="rect">
            <a:avLst/>
          </a:prstGeom>
          <a:noFill/>
          <a:ln w="9525">
            <a:noFill/>
            <a:round/>
            <a:headEnd/>
            <a:tailEnd/>
          </a:ln>
          <a:effectLst/>
        </p:spPr>
      </p:pic>
      <p:pic>
        <p:nvPicPr>
          <p:cNvPr id="1026" name="Picture 2"/>
          <p:cNvPicPr>
            <a:picLocks noChangeAspect="1" noChangeArrowheads="1"/>
          </p:cNvPicPr>
          <p:nvPr/>
        </p:nvPicPr>
        <p:blipFill>
          <a:blip r:embed="rId15" cstate="print"/>
          <a:srcRect/>
          <a:stretch>
            <a:fillRect/>
          </a:stretch>
        </p:blipFill>
        <p:spPr bwMode="auto">
          <a:xfrm>
            <a:off x="0" y="0"/>
            <a:ext cx="9144000" cy="6859588"/>
          </a:xfrm>
          <a:prstGeom prst="rect">
            <a:avLst/>
          </a:prstGeom>
          <a:noFill/>
          <a:ln w="9525">
            <a:noFill/>
            <a:round/>
            <a:headEnd/>
            <a:tailEnd/>
          </a:ln>
          <a:effectLst/>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720" r:id="rId12"/>
  </p:sldLayoutIdLst>
  <p:hf sldNum="0" hdr="0" ftr="0"/>
  <p:txStyles>
    <p:titleStyle>
      <a:lvl1pPr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8" charset="0"/>
        <a:defRPr sz="2400">
          <a:solidFill>
            <a:srgbClr val="000000"/>
          </a:solidFill>
          <a:latin typeface="+mn-lt"/>
          <a:ea typeface="+mn-ea"/>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8" charset="0"/>
        <a:defRPr sz="2000">
          <a:solidFill>
            <a:srgbClr val="000000"/>
          </a:solidFill>
          <a:latin typeface="+mn-lt"/>
          <a:ea typeface="+mn-ea"/>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14" cstate="print"/>
          <a:srcRect/>
          <a:stretch>
            <a:fillRect/>
          </a:stretch>
        </p:blipFill>
        <p:spPr bwMode="auto">
          <a:xfrm>
            <a:off x="0" y="0"/>
            <a:ext cx="9144000" cy="6859588"/>
          </a:xfrm>
          <a:prstGeom prst="rect">
            <a:avLst/>
          </a:prstGeom>
          <a:noFill/>
          <a:ln w="9525">
            <a:noFill/>
            <a:round/>
            <a:headEnd/>
            <a:tailEnd/>
          </a:ln>
          <a:effectLst/>
        </p:spPr>
      </p:pic>
      <p:sp>
        <p:nvSpPr>
          <p:cNvPr id="2050" name="Rectangle 2"/>
          <p:cNvSpPr>
            <a:spLocks noGrp="1" noChangeArrowheads="1"/>
          </p:cNvSpPr>
          <p:nvPr>
            <p:ph type="title"/>
          </p:nvPr>
        </p:nvSpPr>
        <p:spPr bwMode="auto">
          <a:xfrm>
            <a:off x="685800" y="301626"/>
            <a:ext cx="7770813" cy="1460500"/>
          </a:xfrm>
          <a:prstGeom prst="rect">
            <a:avLst/>
          </a:prstGeom>
          <a:noFill/>
          <a:ln w="9525">
            <a:noFill/>
            <a:round/>
            <a:headEnd/>
            <a:tailEnd/>
          </a:ln>
          <a:effectLst/>
        </p:spPr>
        <p:txBody>
          <a:bodyPr vert="horz" wrap="square" lIns="90000" tIns="45000" rIns="90000" bIns="45000" numCol="1" anchor="ctr" anchorCtr="0" compatLnSpc="1">
            <a:prstTxWarp prst="textNoShape">
              <a:avLst/>
            </a:prstTxWarp>
          </a:bodyPr>
          <a:lstStyle/>
          <a:p>
            <a:pPr lvl="0"/>
            <a:r>
              <a:rPr lang="en-GB" smtClean="0"/>
              <a:t>Clique para editar o formato do texto do títuloClique para editar o título mestre</a:t>
            </a:r>
          </a:p>
        </p:txBody>
      </p:sp>
      <p:sp>
        <p:nvSpPr>
          <p:cNvPr id="2051" name="Rectangle 3"/>
          <p:cNvSpPr>
            <a:spLocks noGrp="1" noChangeArrowheads="1"/>
          </p:cNvSpPr>
          <p:nvPr>
            <p:ph type="body" idx="1"/>
          </p:nvPr>
        </p:nvSpPr>
        <p:spPr bwMode="auto">
          <a:xfrm>
            <a:off x="685800" y="1981201"/>
            <a:ext cx="7770813" cy="4113213"/>
          </a:xfrm>
          <a:prstGeom prst="rect">
            <a:avLst/>
          </a:prstGeom>
          <a:noFill/>
          <a:ln w="9525">
            <a:noFill/>
            <a:round/>
            <a:headEnd/>
            <a:tailEnd/>
          </a:ln>
          <a:effectLst/>
        </p:spPr>
        <p:txBody>
          <a:bodyPr vert="horz" wrap="square" lIns="90000" tIns="73224" rIns="90000" bIns="4500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0"/>
            <a:r>
              <a:rPr lang="en-GB" smtClean="0"/>
              <a:t>9º Nível da estrutura de tópicosClique para editar o texto mestre</a:t>
            </a:r>
          </a:p>
          <a:p>
            <a:pPr lvl="1"/>
            <a:r>
              <a:rPr lang="en-GB" smtClean="0"/>
              <a:t>Segundo nível</a:t>
            </a:r>
          </a:p>
          <a:p>
            <a:pPr lvl="2"/>
            <a:r>
              <a:rPr lang="en-GB" smtClean="0"/>
              <a:t>Terceiro nível</a:t>
            </a:r>
          </a:p>
          <a:p>
            <a:pPr lvl="3"/>
            <a:r>
              <a:rPr lang="en-GB" smtClean="0"/>
              <a:t>Quarto nível</a:t>
            </a:r>
          </a:p>
          <a:p>
            <a:pPr lvl="4"/>
            <a:r>
              <a:rPr lang="en-GB" smtClean="0"/>
              <a:t>Quinto nível</a:t>
            </a:r>
          </a:p>
        </p:txBody>
      </p:sp>
      <p:sp>
        <p:nvSpPr>
          <p:cNvPr id="2052" name="Rectangle 4"/>
          <p:cNvSpPr>
            <a:spLocks noGrp="1" noChangeArrowheads="1"/>
          </p:cNvSpPr>
          <p:nvPr>
            <p:ph type="dt"/>
          </p:nvPr>
        </p:nvSpPr>
        <p:spPr bwMode="auto">
          <a:xfrm>
            <a:off x="685800" y="6248401"/>
            <a:ext cx="1903413" cy="455613"/>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hangingPunct="1">
              <a:lnSpc>
                <a:spcPct val="95000"/>
              </a:lnSpc>
              <a:tabLst>
                <a:tab pos="723900" algn="l"/>
                <a:tab pos="1447800" algn="l"/>
              </a:tabLst>
              <a:defRPr>
                <a:solidFill>
                  <a:srgbClr val="FFFFFF"/>
                </a:solidFill>
                <a:latin typeface="Times New Roman" pitchFamily="18" charset="0"/>
              </a:defRPr>
            </a:lvl1pPr>
          </a:lstStyle>
          <a:p>
            <a:r>
              <a:rPr lang="pt-BR" smtClean="0"/>
              <a:t>14/06/2013</a:t>
            </a:r>
            <a:endParaRPr lang="pt-BR"/>
          </a:p>
        </p:txBody>
      </p:sp>
      <p:sp>
        <p:nvSpPr>
          <p:cNvPr id="2053" name="Rectangle 5"/>
          <p:cNvSpPr>
            <a:spLocks noGrp="1" noChangeArrowheads="1"/>
          </p:cNvSpPr>
          <p:nvPr>
            <p:ph type="ftr"/>
          </p:nvPr>
        </p:nvSpPr>
        <p:spPr bwMode="auto">
          <a:xfrm>
            <a:off x="3124200" y="6248401"/>
            <a:ext cx="2894013" cy="455613"/>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hangingPunct="1">
              <a:lnSpc>
                <a:spcPct val="95000"/>
              </a:lnSpc>
              <a:tabLst>
                <a:tab pos="723900" algn="l"/>
                <a:tab pos="1447800" algn="l"/>
                <a:tab pos="2171700" algn="l"/>
                <a:tab pos="2895600" algn="l"/>
              </a:tabLst>
              <a:defRPr>
                <a:solidFill>
                  <a:srgbClr val="FFFFFF"/>
                </a:solidFill>
                <a:latin typeface="Times New Roman" pitchFamily="18" charset="0"/>
              </a:defRPr>
            </a:lvl1pPr>
          </a:lstStyle>
          <a:p>
            <a:endParaRPr lang="pt-BR"/>
          </a:p>
        </p:txBody>
      </p:sp>
      <p:sp>
        <p:nvSpPr>
          <p:cNvPr id="2054" name="Rectangle 6"/>
          <p:cNvSpPr>
            <a:spLocks noGrp="1" noChangeArrowheads="1"/>
          </p:cNvSpPr>
          <p:nvPr>
            <p:ph type="sldNum"/>
          </p:nvPr>
        </p:nvSpPr>
        <p:spPr bwMode="auto">
          <a:xfrm>
            <a:off x="6553200" y="6248401"/>
            <a:ext cx="1903413" cy="455613"/>
          </a:xfrm>
          <a:prstGeom prst="rect">
            <a:avLst/>
          </a:prstGeom>
          <a:noFill/>
          <a:ln w="9525">
            <a:noFill/>
            <a:round/>
            <a:headEnd/>
            <a:tailEnd/>
          </a:ln>
          <a:effectLst/>
        </p:spPr>
        <p:txBody>
          <a:bodyPr vert="horz" wrap="square" lIns="90000" tIns="45000" rIns="90000" bIns="45000" numCol="1" anchor="t" anchorCtr="0" compatLnSpc="1">
            <a:prstTxWarp prst="textNoShape">
              <a:avLst/>
            </a:prstTxWarp>
          </a:bodyPr>
          <a:lstStyle>
            <a:lvl1pPr hangingPunct="1">
              <a:tabLst>
                <a:tab pos="723900" algn="l"/>
                <a:tab pos="1447800" algn="l"/>
              </a:tabLst>
              <a:defRPr>
                <a:solidFill>
                  <a:srgbClr val="FFCC00"/>
                </a:solidFill>
              </a:defRPr>
            </a:lvl1pPr>
          </a:lstStyle>
          <a:p>
            <a:fld id="{741E5A18-A58E-4145-A30B-B2EF3324A79A}" type="slidenum">
              <a:rPr lang="pt-BR"/>
              <a:pPr/>
              <a:t>‹#›</a:t>
            </a:fld>
            <a:fld id="{E603361C-D416-46C0-BE31-8F95225DB637}" type="slidenum">
              <a:rPr lang="pt-BR"/>
              <a:pPr/>
              <a:t>‹#›</a:t>
            </a:fld>
            <a:endParaRPr lang="pt-B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774" r:id="rId12"/>
  </p:sldLayoutIdLst>
  <p:hf sldNum="0" hdr="0" ftr="0"/>
  <p:txStyles>
    <p:titleStyle>
      <a:lvl1pPr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8" charset="0"/>
        <a:defRPr sz="3600">
          <a:solidFill>
            <a:srgbClr val="FFCC00"/>
          </a:solidFill>
          <a:latin typeface="Arial" charset="0"/>
          <a:ea typeface="MS Gothic" pitchFamily="49" charset="-128"/>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8" charset="0"/>
        <a:defRPr sz="2400">
          <a:solidFill>
            <a:srgbClr val="000000"/>
          </a:solidFill>
          <a:latin typeface="+mn-lt"/>
          <a:ea typeface="+mn-ea"/>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8" charset="0"/>
        <a:defRPr sz="2000">
          <a:solidFill>
            <a:srgbClr val="000000"/>
          </a:solidFill>
          <a:latin typeface="+mn-lt"/>
          <a:ea typeface="+mn-ea"/>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144" descr="Template presid"/>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614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235"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hangingPunct="1">
              <a:lnSpc>
                <a:spcPct val="102000"/>
              </a:lnSpc>
              <a:buFont typeface="Calibri" pitchFamily="34" charset="0"/>
              <a:buNone/>
              <a:defRPr/>
            </a:pPr>
            <a:r>
              <a:rPr lang="pt-BR" smtClean="0">
                <a:solidFill>
                  <a:srgbClr val="000000"/>
                </a:solidFill>
                <a:latin typeface="Calibri" pitchFamily="34" charset="0"/>
              </a:rPr>
              <a:t>14/06/2013</a:t>
            </a:r>
            <a:endParaRPr lang="pt-BR">
              <a:solidFill>
                <a:srgbClr val="000000"/>
              </a:solidFill>
              <a:latin typeface="Calibri" pitchFamily="34" charset="0"/>
            </a:endParaRPr>
          </a:p>
        </p:txBody>
      </p:sp>
      <p:sp>
        <p:nvSpPr>
          <p:cNvPr id="4236"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hangingPunct="1">
              <a:lnSpc>
                <a:spcPct val="102000"/>
              </a:lnSpc>
              <a:buFont typeface="Calibri" pitchFamily="34" charset="0"/>
              <a:buNone/>
              <a:defRPr/>
            </a:pPr>
            <a:endParaRPr lang="pt-BR">
              <a:solidFill>
                <a:srgbClr val="000000"/>
              </a:solidFill>
              <a:latin typeface="Calibri" pitchFamily="34" charset="0"/>
            </a:endParaRPr>
          </a:p>
        </p:txBody>
      </p:sp>
      <p:sp>
        <p:nvSpPr>
          <p:cNvPr id="4237"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hangingPunct="1">
              <a:lnSpc>
                <a:spcPct val="102000"/>
              </a:lnSpc>
              <a:buFont typeface="Calibri" pitchFamily="34" charset="0"/>
              <a:buNone/>
              <a:defRPr/>
            </a:pPr>
            <a:fld id="{EE633544-A3EE-40DA-8410-DE198114C9E6}" type="slidenum">
              <a:rPr lang="en-GB">
                <a:solidFill>
                  <a:srgbClr val="000000"/>
                </a:solidFill>
                <a:latin typeface="Calibri" pitchFamily="34" charset="0"/>
              </a:rPr>
              <a:pPr hangingPunct="1">
                <a:lnSpc>
                  <a:spcPct val="102000"/>
                </a:lnSpc>
                <a:buFont typeface="Calibri" pitchFamily="34" charset="0"/>
                <a:buNone/>
                <a:defRPr/>
              </a:pPr>
              <a:t>‹#›</a:t>
            </a:fld>
            <a:endParaRPr lang="en-GB" dirty="0">
              <a:solidFill>
                <a:srgbClr val="000000"/>
              </a:solidFill>
              <a:latin typeface="Calibri" pitchFamily="34" charset="0"/>
            </a:endParaRPr>
          </a:p>
        </p:txBody>
      </p:sp>
    </p:spTree>
    <p:extLst>
      <p:ext uri="{BB962C8B-B14F-4D97-AF65-F5344CB8AC3E}">
        <p14:creationId xmlns:p14="http://schemas.microsoft.com/office/powerpoint/2010/main" val="2041456722"/>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sldNum="0" hdr="0" ftr="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defRPr>
      </a:lvl2pPr>
      <a:lvl3pPr algn="l" rtl="0" eaLnBrk="0" fontAlgn="base" hangingPunct="0">
        <a:spcBef>
          <a:spcPct val="0"/>
        </a:spcBef>
        <a:spcAft>
          <a:spcPct val="0"/>
        </a:spcAft>
        <a:defRPr sz="3600" b="1">
          <a:solidFill>
            <a:schemeClr val="bg1"/>
          </a:solidFill>
          <a:latin typeface="Arial" charset="0"/>
        </a:defRPr>
      </a:lvl3pPr>
      <a:lvl4pPr algn="l" rtl="0" eaLnBrk="0" fontAlgn="base" hangingPunct="0">
        <a:spcBef>
          <a:spcPct val="0"/>
        </a:spcBef>
        <a:spcAft>
          <a:spcPct val="0"/>
        </a:spcAft>
        <a:defRPr sz="3600" b="1">
          <a:solidFill>
            <a:schemeClr val="bg1"/>
          </a:solidFill>
          <a:latin typeface="Arial" charset="0"/>
        </a:defRPr>
      </a:lvl4pPr>
      <a:lvl5pPr algn="l" rtl="0" eaLnBrk="0" fontAlgn="base" hangingPunct="0">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2900" indent="-342900" algn="l" rtl="0" eaLnBrk="0" fontAlgn="base" hangingPunct="0">
        <a:spcBef>
          <a:spcPct val="20000"/>
        </a:spcBef>
        <a:spcAft>
          <a:spcPct val="0"/>
        </a:spcAft>
        <a:buClr>
          <a:schemeClr val="bg2"/>
        </a:buClr>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800">
          <a:solidFill>
            <a:schemeClr val="bg1"/>
          </a:solidFill>
          <a:latin typeface="+mn-lt"/>
        </a:defRPr>
      </a:lvl2pPr>
      <a:lvl3pPr marL="1143000" indent="-228600" algn="l" rtl="0" eaLnBrk="0" fontAlgn="base" hangingPunct="0">
        <a:spcBef>
          <a:spcPct val="20000"/>
        </a:spcBef>
        <a:spcAft>
          <a:spcPct val="0"/>
        </a:spcAft>
        <a:buClr>
          <a:schemeClr val="bg2"/>
        </a:buClr>
        <a:buChar char="•"/>
        <a:defRPr sz="2400">
          <a:solidFill>
            <a:schemeClr val="bg1"/>
          </a:solidFill>
          <a:latin typeface="+mn-lt"/>
        </a:defRPr>
      </a:lvl3pPr>
      <a:lvl4pPr marL="1600200" indent="-228600" algn="l" rtl="0" eaLnBrk="0" fontAlgn="base" hangingPunct="0">
        <a:spcBef>
          <a:spcPct val="20000"/>
        </a:spcBef>
        <a:spcAft>
          <a:spcPct val="0"/>
        </a:spcAft>
        <a:buClr>
          <a:schemeClr val="bg2"/>
        </a:buClr>
        <a:buFont typeface="Times New Roman" pitchFamily="18" charset="0"/>
        <a:buChar char="−"/>
        <a:defRPr sz="2000">
          <a:solidFill>
            <a:schemeClr val="bg1"/>
          </a:solidFill>
          <a:latin typeface="+mn-lt"/>
        </a:defRPr>
      </a:lvl4pPr>
      <a:lvl5pPr marL="2057400" indent="-228600" algn="l" rtl="0" eaLnBrk="0" fontAlgn="base" hangingPunct="0">
        <a:spcBef>
          <a:spcPct val="20000"/>
        </a:spcBef>
        <a:spcAft>
          <a:spcPct val="0"/>
        </a:spcAft>
        <a:buClr>
          <a:schemeClr val="bg2"/>
        </a:buClr>
        <a:buFont typeface="Times New Roman" pitchFamily="18" charset="0"/>
        <a:buChar char="–"/>
        <a:defRPr sz="2000">
          <a:solidFill>
            <a:schemeClr val="bg1"/>
          </a:solidFill>
          <a:latin typeface="+mn-lt"/>
        </a:defRPr>
      </a:lvl5pPr>
      <a:lvl6pPr marL="2514600" indent="-228600" algn="l" rtl="0" eaLnBrk="1" fontAlgn="base" hangingPunct="1">
        <a:spcBef>
          <a:spcPct val="20000"/>
        </a:spcBef>
        <a:spcAft>
          <a:spcPct val="0"/>
        </a:spcAft>
        <a:buClr>
          <a:schemeClr val="bg2"/>
        </a:buClr>
        <a:buFont typeface="Times New Roman" pitchFamily="18" charset="0"/>
        <a:buChar char="–"/>
        <a:defRPr sz="2000">
          <a:solidFill>
            <a:schemeClr val="bg1"/>
          </a:solidFill>
          <a:latin typeface="+mn-lt"/>
        </a:defRPr>
      </a:lvl6pPr>
      <a:lvl7pPr marL="2971800" indent="-228600" algn="l" rtl="0" eaLnBrk="1" fontAlgn="base" hangingPunct="1">
        <a:spcBef>
          <a:spcPct val="20000"/>
        </a:spcBef>
        <a:spcAft>
          <a:spcPct val="0"/>
        </a:spcAft>
        <a:buClr>
          <a:schemeClr val="bg2"/>
        </a:buClr>
        <a:buFont typeface="Times New Roman" pitchFamily="18" charset="0"/>
        <a:buChar char="–"/>
        <a:defRPr sz="2000">
          <a:solidFill>
            <a:schemeClr val="bg1"/>
          </a:solidFill>
          <a:latin typeface="+mn-lt"/>
        </a:defRPr>
      </a:lvl7pPr>
      <a:lvl8pPr marL="3429000" indent="-228600" algn="l" rtl="0" eaLnBrk="1" fontAlgn="base" hangingPunct="1">
        <a:spcBef>
          <a:spcPct val="20000"/>
        </a:spcBef>
        <a:spcAft>
          <a:spcPct val="0"/>
        </a:spcAft>
        <a:buClr>
          <a:schemeClr val="bg2"/>
        </a:buClr>
        <a:buFont typeface="Times New Roman" pitchFamily="18" charset="0"/>
        <a:buChar char="–"/>
        <a:defRPr sz="2000">
          <a:solidFill>
            <a:schemeClr val="bg1"/>
          </a:solidFill>
          <a:latin typeface="+mn-lt"/>
        </a:defRPr>
      </a:lvl8pPr>
      <a:lvl9pPr marL="3886200" indent="-228600" algn="l" rtl="0" eaLnBrk="1" fontAlgn="base" hangingPunct="1">
        <a:spcBef>
          <a:spcPct val="20000"/>
        </a:spcBef>
        <a:spcAft>
          <a:spcPct val="0"/>
        </a:spcAft>
        <a:buClr>
          <a:schemeClr val="bg2"/>
        </a:buClr>
        <a:buFont typeface="Times New Roman" pitchFamily="18" charset="0"/>
        <a:buChar char="–"/>
        <a:defRPr sz="2000">
          <a:solidFill>
            <a:schemeClr val="bg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x-none"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defTabSz="914400" fontAlgn="auto" hangingPunct="1">
              <a:lnSpc>
                <a:spcPct val="100000"/>
              </a:lnSpc>
              <a:spcBef>
                <a:spcPts val="0"/>
              </a:spcBef>
              <a:spcAft>
                <a:spcPts val="0"/>
              </a:spcAft>
              <a:buClrTx/>
              <a:buSzTx/>
              <a:buFontTx/>
              <a:buNone/>
            </a:pPr>
            <a:fld id="{B0C4986D-6BE9-4264-908F-02DB36FD8D6C}" type="datetime1">
              <a:rPr lang="en-US" smtClean="0">
                <a:solidFill>
                  <a:prstClr val="black">
                    <a:lumMod val="65000"/>
                    <a:lumOff val="35000"/>
                  </a:prstClr>
                </a:solidFill>
              </a:rPr>
              <a:pPr defTabSz="914400" fontAlgn="auto" hangingPunct="1">
                <a:lnSpc>
                  <a:spcPct val="100000"/>
                </a:lnSpc>
                <a:spcBef>
                  <a:spcPts val="0"/>
                </a:spcBef>
                <a:spcAft>
                  <a:spcPts val="0"/>
                </a:spcAft>
                <a:buClrTx/>
                <a:buSzTx/>
                <a:buFontTx/>
                <a:buNone/>
              </a:pPr>
              <a:t>20/05/15</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defTabSz="914400" fontAlgn="auto" hangingPunct="1">
              <a:lnSpc>
                <a:spcPct val="100000"/>
              </a:lnSpc>
              <a:spcBef>
                <a:spcPts val="0"/>
              </a:spcBef>
              <a:spcAft>
                <a:spcPts val="0"/>
              </a:spcAft>
              <a:buClrTx/>
              <a:buSzTx/>
              <a:buFontTx/>
              <a:buNone/>
            </a:pPr>
            <a:r>
              <a:rPr lang="en-US" smtClean="0">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defTabSz="914400" fontAlgn="auto" hangingPunct="1">
              <a:lnSpc>
                <a:spcPct val="100000"/>
              </a:lnSpc>
              <a:spcBef>
                <a:spcPts val="0"/>
              </a:spcBef>
              <a:spcAft>
                <a:spcPts val="0"/>
              </a:spcAft>
              <a:buClrTx/>
              <a:buSzTx/>
              <a:buFontTx/>
              <a:buNone/>
            </a:pPr>
            <a:fld id="{BA9B540C-44DA-4F69-89C9-7C84606640D3}" type="slidenum">
              <a:rPr lang="en-US" smtClean="0">
                <a:solidFill>
                  <a:prstClr val="black">
                    <a:lumMod val="65000"/>
                    <a:lumOff val="35000"/>
                  </a:prstClr>
                </a:solidFill>
              </a:rPr>
              <a:pPr defTabSz="914400" fontAlgn="auto" hangingPunct="1">
                <a:lnSpc>
                  <a:spcPct val="100000"/>
                </a:lnSpc>
                <a:spcBef>
                  <a:spcPts val="0"/>
                </a:spcBef>
                <a:spcAft>
                  <a:spcPts val="0"/>
                </a:spcAft>
                <a:buClrTx/>
                <a:buSzTx/>
                <a:buFontTx/>
                <a:buNone/>
              </a:pPr>
              <a:t>‹#›</a:t>
            </a:fld>
            <a:endParaRPr lang="en-US" dirty="0">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Palatino Linotype"/>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Palatino Linotype"/>
            </a:endParaRPr>
          </a:p>
        </p:txBody>
      </p:sp>
    </p:spTree>
    <p:extLst>
      <p:ext uri="{BB962C8B-B14F-4D97-AF65-F5344CB8AC3E}">
        <p14:creationId xmlns:p14="http://schemas.microsoft.com/office/powerpoint/2010/main" val="9823841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60" r:id="rId14"/>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a typeface="+mn-ea"/>
            </a:endParaRPr>
          </a:p>
        </p:txBody>
      </p:sp>
      <p:sp>
        <p:nvSpPr>
          <p:cNvPr id="22" name="Espaço Reservado para Título 21"/>
          <p:cNvSpPr>
            <a:spLocks noGrp="1"/>
          </p:cNvSpPr>
          <p:nvPr>
            <p:ph type="title"/>
          </p:nvPr>
        </p:nvSpPr>
        <p:spPr>
          <a:xfrm>
            <a:off x="457200" y="274638"/>
            <a:ext cx="7467600" cy="1143000"/>
          </a:xfrm>
          <a:prstGeom prst="rect">
            <a:avLst/>
          </a:prstGeom>
        </p:spPr>
        <p:txBody>
          <a:bodyPr vert="horz" anchor="b">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fontAlgn="auto">
              <a:lnSpc>
                <a:spcPct val="100000"/>
              </a:lnSpc>
              <a:spcBef>
                <a:spcPts val="0"/>
              </a:spcBef>
              <a:spcAft>
                <a:spcPts val="0"/>
              </a:spcAft>
              <a:buClrTx/>
              <a:buSzTx/>
              <a:buFontTx/>
              <a:buNone/>
            </a:pPr>
            <a:fld id="{F922158D-428B-4987-8B28-745A2AFA1252}" type="datetimeFigureOut">
              <a:rPr lang="pt-BR" smtClean="0">
                <a:solidFill>
                  <a:srgbClr val="575F6D"/>
                </a:solidFill>
                <a:latin typeface="Century Schoolbook"/>
                <a:ea typeface="+mn-ea"/>
              </a:rPr>
              <a:pPr defTabSz="914400" fontAlgn="auto">
                <a:lnSpc>
                  <a:spcPct val="100000"/>
                </a:lnSpc>
                <a:spcBef>
                  <a:spcPts val="0"/>
                </a:spcBef>
                <a:spcAft>
                  <a:spcPts val="0"/>
                </a:spcAft>
                <a:buClrTx/>
                <a:buSzTx/>
                <a:buFontTx/>
                <a:buNone/>
              </a:pPr>
              <a:t>20/05/15</a:t>
            </a:fld>
            <a:endParaRPr lang="pt-BR">
              <a:solidFill>
                <a:srgbClr val="575F6D"/>
              </a:solidFill>
              <a:latin typeface="Century Schoolbook"/>
              <a:ea typeface="+mn-ea"/>
            </a:endParaRPr>
          </a:p>
        </p:txBody>
      </p:sp>
      <p:sp>
        <p:nvSpPr>
          <p:cNvPr id="3" name="Espaço Reservado para Rodapé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914400" fontAlgn="auto">
              <a:lnSpc>
                <a:spcPct val="100000"/>
              </a:lnSpc>
              <a:spcBef>
                <a:spcPts val="0"/>
              </a:spcBef>
              <a:spcAft>
                <a:spcPts val="0"/>
              </a:spcAft>
              <a:buClrTx/>
              <a:buSzTx/>
              <a:buFontTx/>
              <a:buNone/>
            </a:pPr>
            <a:endParaRPr lang="pt-BR">
              <a:solidFill>
                <a:srgbClr val="575F6D"/>
              </a:solidFill>
              <a:latin typeface="Century Schoolbook"/>
              <a:ea typeface="+mn-ea"/>
            </a:endParaRPr>
          </a:p>
        </p:txBody>
      </p:sp>
      <p:sp>
        <p:nvSpPr>
          <p:cNvPr id="7" name="Conector reto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9" name="Conector reto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0" name="Retângu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1" name="Conector reto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a typeface="+mn-ea"/>
            </a:endParaRPr>
          </a:p>
        </p:txBody>
      </p:sp>
      <p:sp>
        <p:nvSpPr>
          <p:cNvPr id="12" name="E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3" name="Espaço Reservado para Número de Slid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914400" fontAlgn="auto">
              <a:lnSpc>
                <a:spcPct val="100000"/>
              </a:lnSpc>
              <a:spcBef>
                <a:spcPts val="0"/>
              </a:spcBef>
              <a:spcAft>
                <a:spcPts val="0"/>
              </a:spcAft>
              <a:buClrTx/>
              <a:buSzTx/>
              <a:buFontTx/>
              <a:buNone/>
            </a:pPr>
            <a:fld id="{515FC477-0A05-4F3E-8EE9-E015C9089D56}" type="slidenum">
              <a:rPr lang="pt-BR" smtClean="0">
                <a:latin typeface="Century Schoolbook"/>
                <a:ea typeface="+mn-ea"/>
              </a:rPr>
              <a:pPr defTabSz="914400" fontAlgn="auto">
                <a:lnSpc>
                  <a:spcPct val="100000"/>
                </a:lnSpc>
                <a:spcBef>
                  <a:spcPts val="0"/>
                </a:spcBef>
                <a:spcAft>
                  <a:spcPts val="0"/>
                </a:spcAft>
                <a:buClrTx/>
                <a:buSzTx/>
                <a:buFontTx/>
                <a:buNone/>
              </a:pPr>
              <a:t>‹#›</a:t>
            </a:fld>
            <a:endParaRPr lang="pt-BR">
              <a:latin typeface="Century Schoolbook"/>
              <a:ea typeface="+mn-ea"/>
            </a:endParaRPr>
          </a:p>
        </p:txBody>
      </p:sp>
    </p:spTree>
    <p:extLst>
      <p:ext uri="{BB962C8B-B14F-4D97-AF65-F5344CB8AC3E}">
        <p14:creationId xmlns:p14="http://schemas.microsoft.com/office/powerpoint/2010/main" val="378607613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144" descr="Template presid"/>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614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235"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hangingPunct="1">
              <a:lnSpc>
                <a:spcPct val="102000"/>
              </a:lnSpc>
              <a:buFont typeface="Calibri" pitchFamily="34" charset="0"/>
              <a:buNone/>
              <a:defRPr/>
            </a:pPr>
            <a:r>
              <a:rPr lang="pt-BR" smtClean="0">
                <a:solidFill>
                  <a:srgbClr val="000000"/>
                </a:solidFill>
                <a:latin typeface="Calibri" pitchFamily="34" charset="0"/>
              </a:rPr>
              <a:t>14/06/2013</a:t>
            </a:r>
            <a:endParaRPr lang="pt-BR">
              <a:solidFill>
                <a:srgbClr val="000000"/>
              </a:solidFill>
              <a:latin typeface="Calibri" pitchFamily="34" charset="0"/>
            </a:endParaRPr>
          </a:p>
        </p:txBody>
      </p:sp>
      <p:sp>
        <p:nvSpPr>
          <p:cNvPr id="4236"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hangingPunct="1">
              <a:lnSpc>
                <a:spcPct val="102000"/>
              </a:lnSpc>
              <a:buFont typeface="Calibri" pitchFamily="34" charset="0"/>
              <a:buNone/>
              <a:defRPr/>
            </a:pPr>
            <a:endParaRPr lang="pt-BR">
              <a:solidFill>
                <a:srgbClr val="000000"/>
              </a:solidFill>
              <a:latin typeface="Calibri" pitchFamily="34" charset="0"/>
            </a:endParaRPr>
          </a:p>
        </p:txBody>
      </p:sp>
      <p:sp>
        <p:nvSpPr>
          <p:cNvPr id="4237"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hangingPunct="1">
              <a:lnSpc>
                <a:spcPct val="102000"/>
              </a:lnSpc>
              <a:buFont typeface="Calibri" pitchFamily="34" charset="0"/>
              <a:buNone/>
              <a:defRPr/>
            </a:pPr>
            <a:fld id="{EE633544-A3EE-40DA-8410-DE198114C9E6}" type="slidenum">
              <a:rPr lang="en-GB">
                <a:solidFill>
                  <a:srgbClr val="000000"/>
                </a:solidFill>
                <a:latin typeface="Calibri" pitchFamily="34" charset="0"/>
              </a:rPr>
              <a:pPr hangingPunct="1">
                <a:lnSpc>
                  <a:spcPct val="102000"/>
                </a:lnSpc>
                <a:buFont typeface="Calibri" pitchFamily="34" charset="0"/>
                <a:buNone/>
                <a:defRPr/>
              </a:pPr>
              <a:t>‹#›</a:t>
            </a:fld>
            <a:endParaRPr lang="en-GB" dirty="0">
              <a:solidFill>
                <a:srgbClr val="000000"/>
              </a:solidFill>
              <a:latin typeface="Calibri" pitchFamily="34" charset="0"/>
            </a:endParaRPr>
          </a:p>
        </p:txBody>
      </p:sp>
    </p:spTree>
    <p:extLst>
      <p:ext uri="{BB962C8B-B14F-4D97-AF65-F5344CB8AC3E}">
        <p14:creationId xmlns:p14="http://schemas.microsoft.com/office/powerpoint/2010/main" val="2937297897"/>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ftr="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defRPr>
      </a:lvl2pPr>
      <a:lvl3pPr algn="l" rtl="0" eaLnBrk="0" fontAlgn="base" hangingPunct="0">
        <a:spcBef>
          <a:spcPct val="0"/>
        </a:spcBef>
        <a:spcAft>
          <a:spcPct val="0"/>
        </a:spcAft>
        <a:defRPr sz="3600" b="1">
          <a:solidFill>
            <a:schemeClr val="bg1"/>
          </a:solidFill>
          <a:latin typeface="Arial" charset="0"/>
        </a:defRPr>
      </a:lvl3pPr>
      <a:lvl4pPr algn="l" rtl="0" eaLnBrk="0" fontAlgn="base" hangingPunct="0">
        <a:spcBef>
          <a:spcPct val="0"/>
        </a:spcBef>
        <a:spcAft>
          <a:spcPct val="0"/>
        </a:spcAft>
        <a:defRPr sz="3600" b="1">
          <a:solidFill>
            <a:schemeClr val="bg1"/>
          </a:solidFill>
          <a:latin typeface="Arial" charset="0"/>
        </a:defRPr>
      </a:lvl4pPr>
      <a:lvl5pPr algn="l" rtl="0" eaLnBrk="0" fontAlgn="base" hangingPunct="0">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2900" indent="-342900" algn="l" rtl="0" eaLnBrk="0" fontAlgn="base" hangingPunct="0">
        <a:spcBef>
          <a:spcPct val="20000"/>
        </a:spcBef>
        <a:spcAft>
          <a:spcPct val="0"/>
        </a:spcAft>
        <a:buClr>
          <a:schemeClr val="bg2"/>
        </a:buClr>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800">
          <a:solidFill>
            <a:schemeClr val="bg1"/>
          </a:solidFill>
          <a:latin typeface="+mn-lt"/>
        </a:defRPr>
      </a:lvl2pPr>
      <a:lvl3pPr marL="1143000" indent="-228600" algn="l" rtl="0" eaLnBrk="0" fontAlgn="base" hangingPunct="0">
        <a:spcBef>
          <a:spcPct val="20000"/>
        </a:spcBef>
        <a:spcAft>
          <a:spcPct val="0"/>
        </a:spcAft>
        <a:buClr>
          <a:schemeClr val="bg2"/>
        </a:buClr>
        <a:buChar char="•"/>
        <a:defRPr sz="2400">
          <a:solidFill>
            <a:schemeClr val="bg1"/>
          </a:solidFill>
          <a:latin typeface="+mn-lt"/>
        </a:defRPr>
      </a:lvl3pPr>
      <a:lvl4pPr marL="1600200" indent="-228600" algn="l" rtl="0" eaLnBrk="0" fontAlgn="base" hangingPunct="0">
        <a:spcBef>
          <a:spcPct val="20000"/>
        </a:spcBef>
        <a:spcAft>
          <a:spcPct val="0"/>
        </a:spcAft>
        <a:buClr>
          <a:schemeClr val="bg2"/>
        </a:buClr>
        <a:buFont typeface="Times New Roman" pitchFamily="18" charset="0"/>
        <a:buChar char="−"/>
        <a:defRPr sz="2000">
          <a:solidFill>
            <a:schemeClr val="bg1"/>
          </a:solidFill>
          <a:latin typeface="+mn-lt"/>
        </a:defRPr>
      </a:lvl4pPr>
      <a:lvl5pPr marL="2057400" indent="-228600" algn="l" rtl="0" eaLnBrk="0" fontAlgn="base" hangingPunct="0">
        <a:spcBef>
          <a:spcPct val="20000"/>
        </a:spcBef>
        <a:spcAft>
          <a:spcPct val="0"/>
        </a:spcAft>
        <a:buClr>
          <a:schemeClr val="bg2"/>
        </a:buClr>
        <a:buFont typeface="Times New Roman" pitchFamily="18" charset="0"/>
        <a:buChar char="–"/>
        <a:defRPr sz="2000">
          <a:solidFill>
            <a:schemeClr val="bg1"/>
          </a:solidFill>
          <a:latin typeface="+mn-lt"/>
        </a:defRPr>
      </a:lvl5pPr>
      <a:lvl6pPr marL="2514600" indent="-228600" algn="l" rtl="0" eaLnBrk="1" fontAlgn="base" hangingPunct="1">
        <a:spcBef>
          <a:spcPct val="20000"/>
        </a:spcBef>
        <a:spcAft>
          <a:spcPct val="0"/>
        </a:spcAft>
        <a:buClr>
          <a:schemeClr val="bg2"/>
        </a:buClr>
        <a:buFont typeface="Times New Roman" pitchFamily="18" charset="0"/>
        <a:buChar char="–"/>
        <a:defRPr sz="2000">
          <a:solidFill>
            <a:schemeClr val="bg1"/>
          </a:solidFill>
          <a:latin typeface="+mn-lt"/>
        </a:defRPr>
      </a:lvl6pPr>
      <a:lvl7pPr marL="2971800" indent="-228600" algn="l" rtl="0" eaLnBrk="1" fontAlgn="base" hangingPunct="1">
        <a:spcBef>
          <a:spcPct val="20000"/>
        </a:spcBef>
        <a:spcAft>
          <a:spcPct val="0"/>
        </a:spcAft>
        <a:buClr>
          <a:schemeClr val="bg2"/>
        </a:buClr>
        <a:buFont typeface="Times New Roman" pitchFamily="18" charset="0"/>
        <a:buChar char="–"/>
        <a:defRPr sz="2000">
          <a:solidFill>
            <a:schemeClr val="bg1"/>
          </a:solidFill>
          <a:latin typeface="+mn-lt"/>
        </a:defRPr>
      </a:lvl7pPr>
      <a:lvl8pPr marL="3429000" indent="-228600" algn="l" rtl="0" eaLnBrk="1" fontAlgn="base" hangingPunct="1">
        <a:spcBef>
          <a:spcPct val="20000"/>
        </a:spcBef>
        <a:spcAft>
          <a:spcPct val="0"/>
        </a:spcAft>
        <a:buClr>
          <a:schemeClr val="bg2"/>
        </a:buClr>
        <a:buFont typeface="Times New Roman" pitchFamily="18" charset="0"/>
        <a:buChar char="–"/>
        <a:defRPr sz="2000">
          <a:solidFill>
            <a:schemeClr val="bg1"/>
          </a:solidFill>
          <a:latin typeface="+mn-lt"/>
        </a:defRPr>
      </a:lvl8pPr>
      <a:lvl9pPr marL="3886200" indent="-228600" algn="l" rtl="0" eaLnBrk="1" fontAlgn="base" hangingPunct="1">
        <a:spcBef>
          <a:spcPct val="20000"/>
        </a:spcBef>
        <a:spcAft>
          <a:spcPct val="0"/>
        </a:spcAft>
        <a:buClr>
          <a:schemeClr val="bg2"/>
        </a:buClr>
        <a:buFont typeface="Times New Roman" pitchFamily="18" charset="0"/>
        <a:buChar char="–"/>
        <a:defRPr sz="2000">
          <a:solidFill>
            <a:schemeClr val="bg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dirty="0">
              <a:solidFill>
                <a:prstClr val="black"/>
              </a:solidFill>
              <a:latin typeface="Century Schoolbook"/>
            </a:endParaRPr>
          </a:p>
        </p:txBody>
      </p:sp>
      <p:sp>
        <p:nvSpPr>
          <p:cNvPr id="22" name="Espaço Reservado para Título 21"/>
          <p:cNvSpPr>
            <a:spLocks noGrp="1"/>
          </p:cNvSpPr>
          <p:nvPr>
            <p:ph type="title"/>
          </p:nvPr>
        </p:nvSpPr>
        <p:spPr>
          <a:xfrm>
            <a:off x="457200" y="274638"/>
            <a:ext cx="7467600" cy="1143000"/>
          </a:xfrm>
          <a:prstGeom prst="rect">
            <a:avLst/>
          </a:prstGeom>
        </p:spPr>
        <p:txBody>
          <a:bodyPr vert="horz" anchor="b">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fontAlgn="auto">
              <a:lnSpc>
                <a:spcPct val="100000"/>
              </a:lnSpc>
              <a:spcBef>
                <a:spcPts val="0"/>
              </a:spcBef>
              <a:spcAft>
                <a:spcPts val="0"/>
              </a:spcAft>
              <a:buClrTx/>
              <a:buSzTx/>
              <a:buFontTx/>
              <a:buNone/>
            </a:pPr>
            <a:fld id="{F922158D-428B-4987-8B28-745A2AFA1252}" type="datetimeFigureOut">
              <a:rPr lang="pt-BR" smtClean="0">
                <a:solidFill>
                  <a:srgbClr val="575F6D"/>
                </a:solidFill>
                <a:latin typeface="Century Schoolbook"/>
              </a:rPr>
              <a:pPr defTabSz="914400" fontAlgn="auto">
                <a:lnSpc>
                  <a:spcPct val="100000"/>
                </a:lnSpc>
                <a:spcBef>
                  <a:spcPts val="0"/>
                </a:spcBef>
                <a:spcAft>
                  <a:spcPts val="0"/>
                </a:spcAft>
                <a:buClrTx/>
                <a:buSzTx/>
                <a:buFontTx/>
                <a:buNone/>
              </a:pPr>
              <a:t>20/05/15</a:t>
            </a:fld>
            <a:endParaRPr lang="pt-BR">
              <a:solidFill>
                <a:srgbClr val="575F6D"/>
              </a:solidFill>
              <a:latin typeface="Century Schoolbook"/>
            </a:endParaRPr>
          </a:p>
        </p:txBody>
      </p:sp>
      <p:sp>
        <p:nvSpPr>
          <p:cNvPr id="3" name="Espaço Reservado para Rodapé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914400" fontAlgn="auto">
              <a:lnSpc>
                <a:spcPct val="100000"/>
              </a:lnSpc>
              <a:spcBef>
                <a:spcPts val="0"/>
              </a:spcBef>
              <a:spcAft>
                <a:spcPts val="0"/>
              </a:spcAft>
              <a:buClrTx/>
              <a:buSzTx/>
              <a:buFontTx/>
              <a:buNone/>
            </a:pPr>
            <a:endParaRPr lang="pt-BR">
              <a:solidFill>
                <a:srgbClr val="575F6D"/>
              </a:solidFill>
              <a:latin typeface="Century Schoolbook"/>
            </a:endParaRPr>
          </a:p>
        </p:txBody>
      </p:sp>
      <p:sp>
        <p:nvSpPr>
          <p:cNvPr id="7" name="Conector reto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9" name="Conector reto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0" name="Retângu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a:solidFill>
                <a:prstClr val="white"/>
              </a:solidFill>
              <a:latin typeface="Century Schoolbook"/>
            </a:endParaRPr>
          </a:p>
        </p:txBody>
      </p:sp>
      <p:sp>
        <p:nvSpPr>
          <p:cNvPr id="11" name="Conector reto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defTabSz="914400" fontAlgn="auto" hangingPunct="1">
              <a:lnSpc>
                <a:spcPct val="100000"/>
              </a:lnSpc>
              <a:spcBef>
                <a:spcPts val="0"/>
              </a:spcBef>
              <a:spcAft>
                <a:spcPts val="0"/>
              </a:spcAft>
              <a:buClrTx/>
              <a:buSzTx/>
              <a:buFontTx/>
              <a:buNone/>
            </a:pPr>
            <a:endParaRPr lang="en-US">
              <a:solidFill>
                <a:prstClr val="black"/>
              </a:solidFill>
              <a:latin typeface="Century Schoolbook"/>
            </a:endParaRPr>
          </a:p>
        </p:txBody>
      </p:sp>
      <p:sp>
        <p:nvSpPr>
          <p:cNvPr id="12" name="E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auto" hangingPunct="1">
              <a:lnSpc>
                <a:spcPct val="100000"/>
              </a:lnSpc>
              <a:spcBef>
                <a:spcPts val="0"/>
              </a:spcBef>
              <a:spcAft>
                <a:spcPts val="0"/>
              </a:spcAft>
              <a:buClrTx/>
              <a:buSzTx/>
              <a:buFontTx/>
              <a:buNone/>
            </a:pPr>
            <a:endParaRPr lang="en-US" dirty="0">
              <a:solidFill>
                <a:prstClr val="white"/>
              </a:solidFill>
              <a:latin typeface="Century Schoolbook"/>
            </a:endParaRPr>
          </a:p>
        </p:txBody>
      </p:sp>
      <p:sp>
        <p:nvSpPr>
          <p:cNvPr id="23" name="Espaço Reservado para Número de Slid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914400" fontAlgn="auto">
              <a:lnSpc>
                <a:spcPct val="100000"/>
              </a:lnSpc>
              <a:spcBef>
                <a:spcPts val="0"/>
              </a:spcBef>
              <a:spcAft>
                <a:spcPts val="0"/>
              </a:spcAft>
              <a:buClrTx/>
              <a:buSzTx/>
              <a:buFontTx/>
              <a:buNone/>
            </a:pPr>
            <a:fld id="{515FC477-0A05-4F3E-8EE9-E015C9089D56}" type="slidenum">
              <a:rPr lang="pt-BR" smtClean="0">
                <a:latin typeface="Century Schoolbook"/>
              </a:rPr>
              <a:pPr defTabSz="914400" fontAlgn="auto">
                <a:lnSpc>
                  <a:spcPct val="100000"/>
                </a:lnSpc>
                <a:spcBef>
                  <a:spcPts val="0"/>
                </a:spcBef>
                <a:spcAft>
                  <a:spcPts val="0"/>
                </a:spcAft>
                <a:buClrTx/>
                <a:buSzTx/>
                <a:buFontTx/>
                <a:buNone/>
              </a:pPr>
              <a:t>‹#›</a:t>
            </a:fld>
            <a:endParaRPr lang="pt-BR">
              <a:latin typeface="Century Schoolbook"/>
            </a:endParaRPr>
          </a:p>
        </p:txBody>
      </p:sp>
    </p:spTree>
    <p:extLst>
      <p:ext uri="{BB962C8B-B14F-4D97-AF65-F5344CB8AC3E}">
        <p14:creationId xmlns:p14="http://schemas.microsoft.com/office/powerpoint/2010/main" val="390795196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4.xml"/><Relationship Id="rId4" Type="http://schemas.openxmlformats.org/officeDocument/2006/relationships/notesSlide" Target="../notesSlides/notesSlide4.xml"/><Relationship Id="rId5" Type="http://schemas.openxmlformats.org/officeDocument/2006/relationships/image" Target="../media/image11.png"/><Relationship Id="rId1" Type="http://schemas.openxmlformats.org/officeDocument/2006/relationships/tags" Target="../tags/tag1.xml"/><Relationship Id="rId2"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2.xml"/><Relationship Id="rId4" Type="http://schemas.openxmlformats.org/officeDocument/2006/relationships/notesSlide" Target="../notesSlides/notesSlide5.xml"/><Relationship Id="rId1" Type="http://schemas.openxmlformats.org/officeDocument/2006/relationships/tags" Target="../tags/tag3.xml"/><Relationship Id="rId2"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tags" Target="../tags/tag7.xml"/><Relationship Id="rId4" Type="http://schemas.openxmlformats.org/officeDocument/2006/relationships/slideLayout" Target="../slideLayouts/slideLayout52.xml"/><Relationship Id="rId5" Type="http://schemas.openxmlformats.org/officeDocument/2006/relationships/notesSlide" Target="../notesSlides/notesSlide6.xml"/><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 Type="http://schemas.openxmlformats.org/officeDocument/2006/relationships/tags" Target="../tags/tag5.xml"/><Relationship Id="rId2" Type="http://schemas.openxmlformats.org/officeDocument/2006/relationships/tags" Target="../tags/tag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56.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52.xml"/><Relationship Id="rId3"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em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9.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4714878" y="1484785"/>
            <a:ext cx="4321175" cy="3168650"/>
          </a:xfrm>
          <a:prstGeom prst="rect">
            <a:avLst/>
          </a:prstGeom>
          <a:noFill/>
          <a:ln w="9525">
            <a:noFill/>
            <a:round/>
            <a:headEnd/>
            <a:tailEnd/>
          </a:ln>
          <a:effectLst/>
        </p:spPr>
        <p:txBody>
          <a:bodyPr lIns="90000" tIns="69695" rIns="90000" bIns="45000"/>
          <a:lstStyle/>
          <a:p>
            <a:r>
              <a:rPr lang="pt-BR" sz="2800" b="1" dirty="0">
                <a:solidFill>
                  <a:srgbClr val="FFFF00"/>
                </a:solidFill>
              </a:rPr>
              <a:t>Programa Institucional de Indução à Ciência, Tecnologia e Inovação em Saúde </a:t>
            </a:r>
            <a:r>
              <a:rPr lang="pt-BR" sz="2800" b="1" dirty="0" smtClean="0">
                <a:solidFill>
                  <a:srgbClr val="FFFF00"/>
                </a:solidFill>
              </a:rPr>
              <a:t>– </a:t>
            </a:r>
            <a:r>
              <a:rPr lang="pt-BR" sz="2800" b="1" dirty="0" smtClean="0">
                <a:solidFill>
                  <a:srgbClr val="FFFF00"/>
                </a:solidFill>
              </a:rPr>
              <a:t>PCTIS</a:t>
            </a:r>
          </a:p>
          <a:p>
            <a:endParaRPr lang="pt-BR" sz="2800" b="1" dirty="0">
              <a:solidFill>
                <a:srgbClr val="FFFF00"/>
              </a:solidFill>
            </a:endParaRPr>
          </a:p>
          <a:p>
            <a:endParaRPr lang="pt-BR" sz="2800" b="1" dirty="0">
              <a:solidFill>
                <a:srgbClr val="FFFF00"/>
              </a:solidFill>
            </a:endParaRPr>
          </a:p>
          <a:p>
            <a:r>
              <a:rPr lang="pt-BR" sz="2800" b="1" dirty="0">
                <a:solidFill>
                  <a:srgbClr val="FFFF00"/>
                </a:solidFill>
              </a:rPr>
              <a:t> </a:t>
            </a:r>
          </a:p>
          <a:p>
            <a:pPr hangingPunct="1">
              <a:tabLst>
                <a:tab pos="723900" algn="l"/>
                <a:tab pos="1447800" algn="l"/>
                <a:tab pos="2171700" algn="l"/>
                <a:tab pos="2895600" algn="l"/>
                <a:tab pos="3619500" algn="l"/>
              </a:tabLst>
            </a:pPr>
            <a:endParaRPr lang="pt-BR" sz="2000" b="1" dirty="0">
              <a:solidFill>
                <a:srgbClr val="FFFF00"/>
              </a:solidFill>
            </a:endParaRPr>
          </a:p>
          <a:p>
            <a:pPr hangingPunct="1">
              <a:tabLst>
                <a:tab pos="723900" algn="l"/>
                <a:tab pos="1447800" algn="l"/>
                <a:tab pos="2171700" algn="l"/>
                <a:tab pos="2895600" algn="l"/>
                <a:tab pos="3619500" algn="l"/>
              </a:tabLst>
            </a:pPr>
            <a:endParaRPr lang="pt-BR" sz="2000" b="1" dirty="0">
              <a:solidFill>
                <a:srgbClr val="FFFF00"/>
              </a:solidFill>
            </a:endParaRPr>
          </a:p>
          <a:p>
            <a:pPr hangingPunct="1">
              <a:tabLst>
                <a:tab pos="723900" algn="l"/>
                <a:tab pos="1447800" algn="l"/>
                <a:tab pos="2171700" algn="l"/>
                <a:tab pos="2895600" algn="l"/>
                <a:tab pos="3619500" algn="l"/>
              </a:tabLst>
            </a:pPr>
            <a:r>
              <a:rPr lang="pt-BR" sz="2000" b="1" dirty="0" smtClean="0">
                <a:solidFill>
                  <a:srgbClr val="FFFF00"/>
                </a:solidFill>
              </a:rPr>
              <a:t>                     </a:t>
            </a:r>
          </a:p>
          <a:p>
            <a:pPr hangingPunct="1">
              <a:tabLst>
                <a:tab pos="723900" algn="l"/>
                <a:tab pos="1447800" algn="l"/>
                <a:tab pos="2171700" algn="l"/>
                <a:tab pos="2895600" algn="l"/>
                <a:tab pos="3619500" algn="l"/>
              </a:tabLst>
            </a:pPr>
            <a:endParaRPr lang="pt-BR" sz="2000" b="1" dirty="0" smtClean="0">
              <a:solidFill>
                <a:srgbClr val="FFFF00"/>
              </a:solidFill>
            </a:endParaRPr>
          </a:p>
        </p:txBody>
      </p:sp>
      <p:sp>
        <p:nvSpPr>
          <p:cNvPr id="8194" name="Rectangle 2"/>
          <p:cNvSpPr>
            <a:spLocks noChangeArrowheads="1"/>
          </p:cNvSpPr>
          <p:nvPr/>
        </p:nvSpPr>
        <p:spPr bwMode="auto">
          <a:xfrm>
            <a:off x="-2412776" y="-632042"/>
            <a:ext cx="400051" cy="647700"/>
          </a:xfrm>
          <a:prstGeom prst="rect">
            <a:avLst/>
          </a:prstGeom>
          <a:solidFill>
            <a:srgbClr val="AC2413"/>
          </a:solidFill>
          <a:ln w="9525">
            <a:noFill/>
            <a:round/>
            <a:headEnd/>
            <a:tailEnd/>
          </a:ln>
          <a:effectLst/>
        </p:spPr>
        <p:txBody>
          <a:bodyPr wrap="none" anchor="ctr"/>
          <a:lstStyle/>
          <a:p>
            <a:endParaRPr lang="pt-BR"/>
          </a:p>
        </p:txBody>
      </p:sp>
      <p:pic>
        <p:nvPicPr>
          <p:cNvPr id="4" name="Picture 2"/>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57631" y="5661248"/>
            <a:ext cx="1078865" cy="61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ongress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3212976"/>
            <a:ext cx="3072017" cy="230425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pt-BR" dirty="0" smtClean="0">
                <a:solidFill>
                  <a:srgbClr val="FF0000"/>
                </a:solidFill>
                <a:ea typeface="+mj-ea"/>
                <a:cs typeface="+mj-cs"/>
              </a:rPr>
              <a:t>Inovação em saúde: Modalidades e exemplos</a:t>
            </a:r>
            <a:endParaRPr lang="pt-BR" dirty="0">
              <a:solidFill>
                <a:srgbClr val="FF0000"/>
              </a:solidFill>
              <a:ea typeface="+mj-ea"/>
              <a:cs typeface="+mj-cs"/>
            </a:endParaRP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pt-BR" sz="3200" dirty="0">
                <a:solidFill>
                  <a:schemeClr val="tx1">
                    <a:lumMod val="50000"/>
                    <a:lumOff val="50000"/>
                  </a:schemeClr>
                </a:solidFill>
                <a:latin typeface="Perpetua" charset="0"/>
                <a:ea typeface="+mn-ea"/>
                <a:cs typeface="+mn-cs"/>
              </a:rPr>
              <a:t>Inovação de </a:t>
            </a:r>
            <a:r>
              <a:rPr lang="pt-BR" sz="3200" b="1" i="1" dirty="0">
                <a:solidFill>
                  <a:srgbClr val="0033CC"/>
                </a:solidFill>
                <a:latin typeface="Perpetua" charset="0"/>
                <a:ea typeface="+mn-ea"/>
                <a:cs typeface="+mn-cs"/>
              </a:rPr>
              <a:t>produto</a:t>
            </a:r>
          </a:p>
          <a:p>
            <a:pPr lvl="1" eaLnBrk="1" fontAlgn="auto" hangingPunct="1">
              <a:spcAft>
                <a:spcPts val="0"/>
              </a:spcAft>
              <a:buFont typeface="Courier New" pitchFamily="49" charset="0"/>
              <a:buChar char="o"/>
              <a:defRPr/>
            </a:pPr>
            <a:r>
              <a:rPr lang="pt-BR" sz="2800" dirty="0">
                <a:solidFill>
                  <a:schemeClr val="tx1">
                    <a:lumMod val="50000"/>
                    <a:lumOff val="50000"/>
                  </a:schemeClr>
                </a:solidFill>
                <a:latin typeface="Perpetua" charset="0"/>
                <a:ea typeface="+mn-ea"/>
              </a:rPr>
              <a:t>Novas vacinas, medicamentos, kits diagnósticos</a:t>
            </a:r>
          </a:p>
          <a:p>
            <a:pPr eaLnBrk="1" fontAlgn="auto" hangingPunct="1">
              <a:spcAft>
                <a:spcPts val="0"/>
              </a:spcAft>
              <a:buFont typeface="Arial" pitchFamily="34" charset="0"/>
              <a:buChar char="•"/>
              <a:defRPr/>
            </a:pPr>
            <a:r>
              <a:rPr lang="pt-BR" sz="3200" dirty="0">
                <a:solidFill>
                  <a:schemeClr val="tx1">
                    <a:lumMod val="50000"/>
                    <a:lumOff val="50000"/>
                  </a:schemeClr>
                </a:solidFill>
                <a:latin typeface="Perpetua" charset="0"/>
                <a:ea typeface="+mn-ea"/>
                <a:cs typeface="+mn-cs"/>
              </a:rPr>
              <a:t>Inovação de </a:t>
            </a:r>
            <a:r>
              <a:rPr lang="pt-BR" sz="3200" b="1" i="1" dirty="0">
                <a:solidFill>
                  <a:srgbClr val="0033CC"/>
                </a:solidFill>
                <a:latin typeface="Perpetua" charset="0"/>
                <a:ea typeface="+mn-ea"/>
                <a:cs typeface="+mn-cs"/>
              </a:rPr>
              <a:t>processo/método</a:t>
            </a:r>
          </a:p>
          <a:p>
            <a:pPr lvl="1" eaLnBrk="1" fontAlgn="auto" hangingPunct="1">
              <a:spcAft>
                <a:spcPts val="0"/>
              </a:spcAft>
              <a:buFont typeface="Courier New" pitchFamily="49" charset="0"/>
              <a:buChar char="o"/>
              <a:defRPr/>
            </a:pPr>
            <a:r>
              <a:rPr lang="pt-BR" sz="2800" dirty="0">
                <a:solidFill>
                  <a:schemeClr val="tx1">
                    <a:lumMod val="50000"/>
                    <a:lumOff val="50000"/>
                  </a:schemeClr>
                </a:solidFill>
                <a:latin typeface="Perpetua" charset="0"/>
                <a:ea typeface="+mn-ea"/>
              </a:rPr>
              <a:t>Nova maneira de sintetizar um medicamento</a:t>
            </a:r>
          </a:p>
          <a:p>
            <a:pPr eaLnBrk="1" fontAlgn="auto" hangingPunct="1">
              <a:spcAft>
                <a:spcPts val="0"/>
              </a:spcAft>
              <a:buFont typeface="Arial" pitchFamily="34" charset="0"/>
              <a:buChar char="•"/>
              <a:defRPr/>
            </a:pPr>
            <a:r>
              <a:rPr lang="pt-BR" sz="3200" dirty="0">
                <a:solidFill>
                  <a:schemeClr val="tx1">
                    <a:lumMod val="50000"/>
                    <a:lumOff val="50000"/>
                  </a:schemeClr>
                </a:solidFill>
                <a:latin typeface="Perpetua" charset="0"/>
                <a:ea typeface="+mn-ea"/>
                <a:cs typeface="+mn-cs"/>
              </a:rPr>
              <a:t>Inovação de </a:t>
            </a:r>
            <a:r>
              <a:rPr lang="pt-BR" sz="3200" b="1" i="1" dirty="0">
                <a:solidFill>
                  <a:srgbClr val="0033CC"/>
                </a:solidFill>
                <a:latin typeface="Perpetua" charset="0"/>
                <a:ea typeface="+mn-ea"/>
                <a:cs typeface="+mn-cs"/>
              </a:rPr>
              <a:t>políticas de saúde</a:t>
            </a:r>
          </a:p>
          <a:p>
            <a:pPr lvl="1" eaLnBrk="1" fontAlgn="auto" hangingPunct="1">
              <a:spcAft>
                <a:spcPts val="0"/>
              </a:spcAft>
              <a:buFont typeface="Courier New" pitchFamily="49" charset="0"/>
              <a:buChar char="o"/>
              <a:defRPr/>
            </a:pPr>
            <a:r>
              <a:rPr lang="pt-BR" sz="2800" dirty="0">
                <a:solidFill>
                  <a:schemeClr val="tx1">
                    <a:lumMod val="50000"/>
                    <a:lumOff val="50000"/>
                  </a:schemeClr>
                </a:solidFill>
                <a:latin typeface="Perpetua" charset="0"/>
                <a:ea typeface="+mn-ea"/>
              </a:rPr>
              <a:t>Dias nacionais de imunização</a:t>
            </a:r>
          </a:p>
          <a:p>
            <a:pPr eaLnBrk="1" fontAlgn="auto" hangingPunct="1">
              <a:spcAft>
                <a:spcPts val="0"/>
              </a:spcAft>
              <a:buFont typeface="Arial" pitchFamily="34" charset="0"/>
              <a:buChar char="•"/>
              <a:defRPr/>
            </a:pPr>
            <a:r>
              <a:rPr lang="pt-BR" sz="3200" dirty="0">
                <a:solidFill>
                  <a:schemeClr val="tx1">
                    <a:lumMod val="50000"/>
                    <a:lumOff val="50000"/>
                  </a:schemeClr>
                </a:solidFill>
                <a:latin typeface="Perpetua" charset="0"/>
                <a:ea typeface="+mn-ea"/>
                <a:cs typeface="+mn-cs"/>
              </a:rPr>
              <a:t>Inovação de </a:t>
            </a:r>
            <a:r>
              <a:rPr lang="pt-BR" sz="3200" b="1" i="1" dirty="0">
                <a:solidFill>
                  <a:srgbClr val="0033CC"/>
                </a:solidFill>
                <a:latin typeface="Perpetua" charset="0"/>
                <a:ea typeface="+mn-ea"/>
                <a:cs typeface="+mn-cs"/>
              </a:rPr>
              <a:t>estratégia</a:t>
            </a:r>
          </a:p>
          <a:p>
            <a:pPr lvl="1" eaLnBrk="1" fontAlgn="auto" hangingPunct="1">
              <a:spcAft>
                <a:spcPts val="0"/>
              </a:spcAft>
              <a:buFont typeface="Courier New" pitchFamily="49" charset="0"/>
              <a:buChar char="o"/>
              <a:defRPr/>
            </a:pPr>
            <a:r>
              <a:rPr lang="pt-BR" sz="2800" dirty="0">
                <a:solidFill>
                  <a:schemeClr val="tx1">
                    <a:lumMod val="50000"/>
                    <a:lumOff val="50000"/>
                  </a:schemeClr>
                </a:solidFill>
                <a:latin typeface="Perpetua" charset="0"/>
                <a:ea typeface="+mn-ea"/>
              </a:rPr>
              <a:t>Convenção de luta contra o tabaco da OMS</a:t>
            </a:r>
          </a:p>
          <a:p>
            <a:pPr lvl="1" eaLnBrk="1" fontAlgn="auto" hangingPunct="1">
              <a:spcAft>
                <a:spcPts val="0"/>
              </a:spcAft>
              <a:buFont typeface="Courier New" pitchFamily="49" charset="0"/>
              <a:buChar char="o"/>
              <a:defRPr/>
            </a:pPr>
            <a:r>
              <a:rPr lang="pt-BR" sz="2800" dirty="0" smtClean="0">
                <a:solidFill>
                  <a:schemeClr val="tx1">
                    <a:lumMod val="50000"/>
                    <a:lumOff val="50000"/>
                  </a:schemeClr>
                </a:solidFill>
                <a:latin typeface="Perpetua" charset="0"/>
                <a:ea typeface="+mn-ea"/>
              </a:rPr>
              <a:t>Convenção de P&amp;D em doenças negligenciadas (CEWG</a:t>
            </a:r>
            <a:r>
              <a:rPr lang="pt-BR" sz="2800" dirty="0">
                <a:solidFill>
                  <a:schemeClr val="tx1">
                    <a:lumMod val="50000"/>
                    <a:lumOff val="50000"/>
                  </a:schemeClr>
                </a:solidFill>
                <a:latin typeface="Perpetua" charset="0"/>
                <a:ea typeface="+mn-ea"/>
              </a:rPr>
              <a:t>)</a:t>
            </a:r>
            <a:endParaRPr lang="pt-BR" sz="2800" dirty="0" smtClean="0">
              <a:solidFill>
                <a:schemeClr val="tx1">
                  <a:lumMod val="50000"/>
                  <a:lumOff val="50000"/>
                </a:schemeClr>
              </a:solidFill>
              <a:latin typeface="Perpetua" charset="0"/>
              <a:ea typeface="+mn-ea"/>
            </a:endParaRPr>
          </a:p>
          <a:p>
            <a:pPr lvl="2" eaLnBrk="1" fontAlgn="auto" hangingPunct="1">
              <a:spcAft>
                <a:spcPts val="0"/>
              </a:spcAft>
              <a:buFont typeface="Arial" pitchFamily="34" charset="0"/>
              <a:buChar char="•"/>
              <a:defRPr/>
            </a:pPr>
            <a:r>
              <a:rPr lang="pt-BR" sz="2800" dirty="0" smtClean="0">
                <a:solidFill>
                  <a:schemeClr val="tx1">
                    <a:lumMod val="50000"/>
                    <a:lumOff val="50000"/>
                  </a:schemeClr>
                </a:solidFill>
                <a:latin typeface="Perpetua" charset="0"/>
                <a:ea typeface="+mn-ea"/>
              </a:rPr>
              <a:t>Modalidade: Convenção vinculante</a:t>
            </a:r>
          </a:p>
          <a:p>
            <a:pPr lvl="2" eaLnBrk="1" fontAlgn="auto" hangingPunct="1">
              <a:spcAft>
                <a:spcPts val="0"/>
              </a:spcAft>
              <a:buFont typeface="Arial" pitchFamily="34" charset="0"/>
              <a:buChar char="•"/>
              <a:defRPr/>
            </a:pPr>
            <a:r>
              <a:rPr lang="pt-BR" sz="2800" dirty="0" smtClean="0">
                <a:solidFill>
                  <a:schemeClr val="tx1">
                    <a:lumMod val="50000"/>
                    <a:lumOff val="50000"/>
                  </a:schemeClr>
                </a:solidFill>
                <a:latin typeface="Perpetua" charset="0"/>
                <a:ea typeface="+mn-ea"/>
              </a:rPr>
              <a:t>“</a:t>
            </a:r>
            <a:r>
              <a:rPr lang="en-US" sz="2800" i="1" dirty="0">
                <a:solidFill>
                  <a:schemeClr val="tx1">
                    <a:lumMod val="50000"/>
                    <a:lumOff val="50000"/>
                  </a:schemeClr>
                </a:solidFill>
                <a:latin typeface="Perpetua" charset="0"/>
                <a:ea typeface="+mn-ea"/>
              </a:rPr>
              <a:t>A new global framework for R&amp;D under the leadership of the  World Health Organization</a:t>
            </a:r>
            <a:r>
              <a:rPr lang="en-US" sz="2800" dirty="0">
                <a:solidFill>
                  <a:schemeClr val="tx1">
                    <a:lumMod val="50000"/>
                    <a:lumOff val="50000"/>
                  </a:schemeClr>
                </a:solidFill>
                <a:latin typeface="Perpetua" charset="0"/>
                <a:ea typeface="+mn-ea"/>
              </a:rPr>
              <a:t>” </a:t>
            </a:r>
          </a:p>
          <a:p>
            <a:pPr marL="0" indent="0" eaLnBrk="1" fontAlgn="auto" hangingPunct="1">
              <a:spcAft>
                <a:spcPts val="0"/>
              </a:spcAft>
              <a:defRPr/>
            </a:pPr>
            <a:endParaRPr lang="pt-BR" dirty="0">
              <a:solidFill>
                <a:schemeClr val="tx1">
                  <a:lumMod val="50000"/>
                  <a:lumOff val="50000"/>
                </a:schemeClr>
              </a:solidFill>
              <a:ea typeface="+mn-ea"/>
              <a:cs typeface="+mn-cs"/>
            </a:endParaRPr>
          </a:p>
        </p:txBody>
      </p:sp>
      <p:sp>
        <p:nvSpPr>
          <p:cNvPr id="4" name="TextBox 3"/>
          <p:cNvSpPr txBox="1"/>
          <p:nvPr/>
        </p:nvSpPr>
        <p:spPr>
          <a:xfrm>
            <a:off x="7236296" y="6309320"/>
            <a:ext cx="996186" cy="353174"/>
          </a:xfrm>
          <a:prstGeom prst="rect">
            <a:avLst/>
          </a:prstGeom>
          <a:noFill/>
        </p:spPr>
        <p:txBody>
          <a:bodyPr wrap="none" rtlCol="0">
            <a:spAutoFit/>
          </a:bodyPr>
          <a:lstStyle/>
          <a:p>
            <a:r>
              <a:rPr lang="en-US" dirty="0" smtClean="0"/>
              <a:t>@morel</a:t>
            </a:r>
            <a:endParaRPr lang="en-US" dirty="0"/>
          </a:p>
        </p:txBody>
      </p:sp>
    </p:spTree>
    <p:extLst>
      <p:ext uri="{BB962C8B-B14F-4D97-AF65-F5344CB8AC3E}">
        <p14:creationId xmlns:p14="http://schemas.microsoft.com/office/powerpoint/2010/main" val="3187206668"/>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500"/>
                                        <p:tgtEl>
                                          <p:spTgt spid="3">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left)">
                                      <p:cBhvr>
                                        <p:cTn id="40" dur="500"/>
                                        <p:tgtEl>
                                          <p:spTgt spid="3">
                                            <p:txEl>
                                              <p:pRg st="9" end="9"/>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left)">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ea typeface="+mj-ea"/>
                <a:cs typeface="+mj-cs"/>
              </a:rPr>
              <a:t>A nova face da </a:t>
            </a:r>
            <a:r>
              <a:rPr lang="en-US" dirty="0" err="1" smtClean="0">
                <a:ea typeface="+mj-ea"/>
                <a:cs typeface="+mj-cs"/>
              </a:rPr>
              <a:t>inovação</a:t>
            </a:r>
            <a:r>
              <a:rPr lang="en-US" dirty="0" smtClean="0">
                <a:ea typeface="+mj-ea"/>
                <a:cs typeface="+mj-cs"/>
              </a:rPr>
              <a:t> </a:t>
            </a:r>
            <a:r>
              <a:rPr lang="en-US" dirty="0" err="1" smtClean="0">
                <a:ea typeface="+mj-ea"/>
                <a:cs typeface="+mj-cs"/>
              </a:rPr>
              <a:t>em</a:t>
            </a:r>
            <a:r>
              <a:rPr lang="en-US" dirty="0" smtClean="0">
                <a:ea typeface="+mj-ea"/>
                <a:cs typeface="+mj-cs"/>
              </a:rPr>
              <a:t> </a:t>
            </a:r>
            <a:r>
              <a:rPr lang="en-US" dirty="0" err="1" smtClean="0">
                <a:ea typeface="+mj-ea"/>
                <a:cs typeface="+mj-cs"/>
              </a:rPr>
              <a:t>saúde</a:t>
            </a:r>
            <a:r>
              <a:rPr lang="en-US" dirty="0" smtClean="0">
                <a:ea typeface="+mj-ea"/>
                <a:cs typeface="+mj-cs"/>
              </a:rPr>
              <a:t>: </a:t>
            </a:r>
            <a:r>
              <a:rPr lang="en-US" dirty="0" err="1" smtClean="0">
                <a:ea typeface="+mj-ea"/>
                <a:cs typeface="+mj-cs"/>
              </a:rPr>
              <a:t>em</a:t>
            </a:r>
            <a:r>
              <a:rPr lang="en-US" dirty="0" smtClean="0">
                <a:ea typeface="+mj-ea"/>
                <a:cs typeface="+mj-cs"/>
              </a:rPr>
              <a:t> </a:t>
            </a:r>
            <a:r>
              <a:rPr lang="en-US" dirty="0" err="1" smtClean="0">
                <a:ea typeface="+mj-ea"/>
                <a:cs typeface="+mj-cs"/>
              </a:rPr>
              <a:t>rede</a:t>
            </a:r>
            <a:r>
              <a:rPr lang="en-US" dirty="0" smtClean="0">
                <a:ea typeface="+mj-ea"/>
                <a:cs typeface="+mj-cs"/>
              </a:rPr>
              <a:t> (</a:t>
            </a:r>
            <a:r>
              <a:rPr lang="en-US" dirty="0" err="1" smtClean="0">
                <a:ea typeface="+mj-ea"/>
                <a:cs typeface="+mj-cs"/>
              </a:rPr>
              <a:t>Kaitin</a:t>
            </a:r>
            <a:r>
              <a:rPr lang="en-US" dirty="0" smtClean="0">
                <a:ea typeface="+mj-ea"/>
                <a:cs typeface="+mj-cs"/>
              </a:rPr>
              <a:t>, 2010)</a:t>
            </a:r>
            <a:endParaRPr lang="pt-BR" dirty="0">
              <a:ea typeface="+mj-ea"/>
              <a:cs typeface="+mj-cs"/>
            </a:endParaRPr>
          </a:p>
        </p:txBody>
      </p:sp>
      <p:pic>
        <p:nvPicPr>
          <p:cNvPr id="69634" name="Content Placeholder 3" descr="Captura de tela 2010-02-13 às 12.27.37.png"/>
          <p:cNvPicPr>
            <a:picLocks noGrp="1" noChangeAspect="1"/>
          </p:cNvPicPr>
          <p:nvPr>
            <p:ph idx="1"/>
          </p:nvPr>
        </p:nvPicPr>
        <p:blipFill>
          <a:blip r:embed="rId2">
            <a:extLst>
              <a:ext uri="{28A0092B-C50C-407E-A947-70E740481C1C}">
                <a14:useLocalDpi xmlns:a14="http://schemas.microsoft.com/office/drawing/2010/main" val="0"/>
              </a:ext>
            </a:extLst>
          </a:blip>
          <a:srcRect t="-21120" b="-21120"/>
          <a:stretch>
            <a:fillRect/>
          </a:stretch>
        </p:blipFill>
        <p:spPr>
          <a:xfrm>
            <a:off x="685800" y="1556792"/>
            <a:ext cx="7772400" cy="4114800"/>
          </a:xfrm>
        </p:spPr>
      </p:pic>
      <p:sp>
        <p:nvSpPr>
          <p:cNvPr id="3" name="Rounded Rectangle 2"/>
          <p:cNvSpPr/>
          <p:nvPr/>
        </p:nvSpPr>
        <p:spPr>
          <a:xfrm>
            <a:off x="1671638" y="2009230"/>
            <a:ext cx="1466850" cy="1900237"/>
          </a:xfrm>
          <a:prstGeom prst="roundRect">
            <a:avLst/>
          </a:prstGeom>
          <a:solidFill>
            <a:srgbClr val="FFFF00">
              <a:alpha val="10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t-BR"/>
          </a:p>
        </p:txBody>
      </p:sp>
      <p:sp>
        <p:nvSpPr>
          <p:cNvPr id="5" name="Rounded Rectangle 4"/>
          <p:cNvSpPr/>
          <p:nvPr/>
        </p:nvSpPr>
        <p:spPr>
          <a:xfrm>
            <a:off x="2827338" y="1907630"/>
            <a:ext cx="2625725" cy="3116262"/>
          </a:xfrm>
          <a:prstGeom prst="roundRect">
            <a:avLst/>
          </a:prstGeom>
          <a:solidFill>
            <a:srgbClr val="CCFFCC">
              <a:alpha val="10000"/>
            </a:srgbClr>
          </a:solidFill>
          <a:ln w="254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t-BR"/>
          </a:p>
        </p:txBody>
      </p:sp>
      <p:sp>
        <p:nvSpPr>
          <p:cNvPr id="6" name="Rounded Rectangle 5"/>
          <p:cNvSpPr/>
          <p:nvPr/>
        </p:nvSpPr>
        <p:spPr>
          <a:xfrm>
            <a:off x="5243513" y="1907630"/>
            <a:ext cx="3352800" cy="3198812"/>
          </a:xfrm>
          <a:prstGeom prst="roundRect">
            <a:avLst/>
          </a:prstGeom>
          <a:solidFill>
            <a:schemeClr val="tx2">
              <a:lumMod val="40000"/>
              <a:lumOff val="60000"/>
              <a:alpha val="10000"/>
            </a:schemeClr>
          </a:solid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t-BR"/>
          </a:p>
        </p:txBody>
      </p:sp>
      <p:sp>
        <p:nvSpPr>
          <p:cNvPr id="7" name="TextBox 6"/>
          <p:cNvSpPr txBox="1"/>
          <p:nvPr/>
        </p:nvSpPr>
        <p:spPr>
          <a:xfrm>
            <a:off x="1331640" y="5295355"/>
            <a:ext cx="1656184" cy="35317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fontAlgn="auto">
              <a:spcBef>
                <a:spcPts val="0"/>
              </a:spcBef>
              <a:spcAft>
                <a:spcPts val="0"/>
              </a:spcAft>
              <a:defRPr/>
            </a:pPr>
            <a:r>
              <a:rPr lang="pt-BR" dirty="0"/>
              <a:t>Descoberta</a:t>
            </a:r>
          </a:p>
        </p:txBody>
      </p:sp>
      <p:sp>
        <p:nvSpPr>
          <p:cNvPr id="8" name="TextBox 7"/>
          <p:cNvSpPr txBox="1"/>
          <p:nvPr/>
        </p:nvSpPr>
        <p:spPr>
          <a:xfrm>
            <a:off x="3244850" y="5229200"/>
            <a:ext cx="1870075" cy="9239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r>
              <a:rPr lang="pt-BR" dirty="0"/>
              <a:t>Desenvolvimento inicial, Fase pré-clínica</a:t>
            </a:r>
          </a:p>
        </p:txBody>
      </p:sp>
      <p:sp>
        <p:nvSpPr>
          <p:cNvPr id="9" name="TextBox 8"/>
          <p:cNvSpPr txBox="1"/>
          <p:nvPr/>
        </p:nvSpPr>
        <p:spPr>
          <a:xfrm>
            <a:off x="5364088" y="5267300"/>
            <a:ext cx="3399283" cy="61078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defRPr/>
            </a:pPr>
            <a:r>
              <a:rPr lang="pt-BR" dirty="0"/>
              <a:t>Desenvolvimento final, Ensaios clínicos, mercado</a:t>
            </a:r>
          </a:p>
        </p:txBody>
      </p:sp>
    </p:spTree>
    <p:extLst>
      <p:ext uri="{BB962C8B-B14F-4D97-AF65-F5344CB8AC3E}">
        <p14:creationId xmlns:p14="http://schemas.microsoft.com/office/powerpoint/2010/main" val="586171082"/>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par>
                          <p:cTn id="17" fill="hold" nodeType="afterGroup">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childTnLst>
                          </p:cTn>
                        </p:par>
                        <p:par>
                          <p:cTn id="26" fill="hold" nodeType="afterGroup">
                            <p:stCondLst>
                              <p:cond delay="500"/>
                            </p:stCondLst>
                            <p:childTnLst>
                              <p:par>
                                <p:cTn id="27" presetID="5"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noProof="0" dirty="0" smtClean="0"/>
              <a:t>Science, technology and production in developed and developing countries</a:t>
            </a:r>
            <a:endParaRPr lang="en-US" sz="3200" noProof="0" dirty="0"/>
          </a:p>
        </p:txBody>
      </p:sp>
      <p:pic>
        <p:nvPicPr>
          <p:cNvPr id="6" name="Content Placeholder 5" descr="Sisifo-STPcinza.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6" r="190"/>
          <a:stretch/>
        </p:blipFill>
        <p:spPr>
          <a:xfrm>
            <a:off x="868969" y="1484784"/>
            <a:ext cx="7374297" cy="455994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81897" y="6021288"/>
            <a:ext cx="7361155" cy="58477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450850" indent="-450850" algn="ctr" defTabSz="914400" fontAlgn="auto" hangingPunct="1">
              <a:lnSpc>
                <a:spcPct val="100000"/>
              </a:lnSpc>
              <a:spcBef>
                <a:spcPts val="0"/>
              </a:spcBef>
              <a:spcAft>
                <a:spcPts val="0"/>
              </a:spcAft>
              <a:buClrTx/>
              <a:buSzTx/>
              <a:buFontTx/>
              <a:buNone/>
            </a:pPr>
            <a:r>
              <a:rPr lang="en-US" sz="1600" dirty="0">
                <a:solidFill>
                  <a:prstClr val="black"/>
                </a:solidFill>
                <a:latin typeface="Palatino Linotype"/>
              </a:rPr>
              <a:t>Francisco </a:t>
            </a:r>
            <a:r>
              <a:rPr lang="en-US" sz="1600" dirty="0" err="1">
                <a:solidFill>
                  <a:prstClr val="black"/>
                </a:solidFill>
                <a:latin typeface="Palatino Linotype"/>
              </a:rPr>
              <a:t>Sagasti</a:t>
            </a:r>
            <a:r>
              <a:rPr lang="en-US" sz="1600" dirty="0">
                <a:solidFill>
                  <a:prstClr val="black"/>
                </a:solidFill>
                <a:latin typeface="Palatino Linotype"/>
              </a:rPr>
              <a:t>. </a:t>
            </a:r>
            <a:r>
              <a:rPr lang="en-US" sz="1600" i="1" dirty="0">
                <a:solidFill>
                  <a:prstClr val="black"/>
                </a:solidFill>
                <a:latin typeface="Palatino Linotype"/>
              </a:rPr>
              <a:t>Knowledge and Innovation for Development: The Sisyphus Challenge of the 21st Century</a:t>
            </a:r>
            <a:r>
              <a:rPr lang="en-US" sz="1600" dirty="0">
                <a:solidFill>
                  <a:prstClr val="black"/>
                </a:solidFill>
                <a:latin typeface="Palatino Linotype"/>
              </a:rPr>
              <a:t>. Edward Elgar Publishing, April 2004</a:t>
            </a:r>
            <a:r>
              <a:rPr lang="en-US" sz="1600" dirty="0" smtClean="0">
                <a:solidFill>
                  <a:prstClr val="black"/>
                </a:solidFill>
                <a:latin typeface="Palatino Linotype"/>
              </a:rPr>
              <a:t>.</a:t>
            </a:r>
            <a:endParaRPr lang="en-US" sz="1600" dirty="0">
              <a:solidFill>
                <a:prstClr val="black"/>
              </a:solidFill>
              <a:latin typeface="Palatino Linotype"/>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12</a:t>
            </a:fld>
            <a:endParaRPr lang="en-US">
              <a:solidFill>
                <a:prstClr val="black">
                  <a:lumMod val="65000"/>
                  <a:lumOff val="35000"/>
                </a:prstClr>
              </a:solidFill>
            </a:endParaRPr>
          </a:p>
        </p:txBody>
      </p:sp>
    </p:spTree>
    <p:extLst>
      <p:ext uri="{BB962C8B-B14F-4D97-AF65-F5344CB8AC3E}">
        <p14:creationId xmlns:p14="http://schemas.microsoft.com/office/powerpoint/2010/main" val="805040095"/>
      </p:ext>
    </p:extLst>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xmlns:p14="http://schemas.microsoft.com/office/powerpoint/2010/main">
        <p:dissolv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0813" cy="1460500"/>
          </a:xfrm>
        </p:spPr>
        <p:txBody>
          <a:bodyPr/>
          <a:lstStyle/>
          <a:p>
            <a:r>
              <a:rPr lang="pt-BR" sz="2800" dirty="0">
                <a:solidFill>
                  <a:srgbClr val="FF0000"/>
                </a:solidFill>
              </a:rPr>
              <a:t>Programa Institucional de Indução à Ciência, Tecnologia e Inovação em Saúde - PCTIS</a:t>
            </a:r>
            <a:br>
              <a:rPr lang="pt-BR" sz="2800" dirty="0">
                <a:solidFill>
                  <a:srgbClr val="FF0000"/>
                </a:solidFill>
              </a:rPr>
            </a:br>
            <a:endParaRPr lang="en-US" sz="2800" dirty="0">
              <a:solidFill>
                <a:srgbClr val="FF0000"/>
              </a:solidFill>
            </a:endParaRPr>
          </a:p>
        </p:txBody>
      </p:sp>
      <p:sp>
        <p:nvSpPr>
          <p:cNvPr id="3" name="Content Placeholder 2"/>
          <p:cNvSpPr>
            <a:spLocks noGrp="1"/>
          </p:cNvSpPr>
          <p:nvPr>
            <p:ph idx="1"/>
          </p:nvPr>
        </p:nvSpPr>
        <p:spPr>
          <a:xfrm>
            <a:off x="685800" y="1268760"/>
            <a:ext cx="7770813" cy="4113213"/>
          </a:xfrm>
        </p:spPr>
        <p:txBody>
          <a:bodyPr/>
          <a:lstStyle/>
          <a:p>
            <a:pPr marL="457200" indent="-457200">
              <a:buFont typeface="Arial"/>
              <a:buChar char="•"/>
            </a:pPr>
            <a:r>
              <a:rPr lang="pt-BR" sz="2400" b="1" dirty="0" smtClean="0"/>
              <a:t>Geração </a:t>
            </a:r>
            <a:r>
              <a:rPr lang="pt-BR" sz="2400" b="1" dirty="0"/>
              <a:t>e difusão do conhecimento de </a:t>
            </a:r>
            <a:r>
              <a:rPr lang="pt-BR" sz="2400" b="1" dirty="0" smtClean="0"/>
              <a:t>excelência </a:t>
            </a:r>
          </a:p>
          <a:p>
            <a:pPr marL="857250" lvl="1" indent="-457200">
              <a:buFont typeface="Arial"/>
              <a:buChar char="•"/>
            </a:pPr>
            <a:r>
              <a:rPr lang="pt-BR" sz="1400" dirty="0"/>
              <a:t>A</a:t>
            </a:r>
            <a:r>
              <a:rPr lang="pt-BR" sz="1400" dirty="0" smtClean="0"/>
              <a:t>poiar </a:t>
            </a:r>
            <a:r>
              <a:rPr lang="pt-BR" sz="1400" dirty="0"/>
              <a:t>propostas de pesquisa de excelência na fronteira do conhecimento mas que estejam ainda  em fase inicial, seja ela na implantação de novas áreas do conhecimento ou na difusão do conhecimento. </a:t>
            </a:r>
            <a:endParaRPr lang="pt-BR" sz="1400" b="1" dirty="0" smtClean="0"/>
          </a:p>
          <a:p>
            <a:pPr marL="457200" indent="-457200">
              <a:buFont typeface="Arial"/>
              <a:buChar char="•"/>
            </a:pPr>
            <a:r>
              <a:rPr lang="pt-BR" sz="2400" dirty="0" smtClean="0"/>
              <a:t>Papes VII – Jovens Cientistas (abertura de novo edital ano que vem</a:t>
            </a:r>
            <a:r>
              <a:rPr lang="pt-BR" sz="2400" dirty="0" smtClean="0"/>
              <a:t>) </a:t>
            </a:r>
          </a:p>
          <a:p>
            <a:pPr marL="457200" indent="-457200">
              <a:buFont typeface="Arial"/>
              <a:buChar char="•"/>
            </a:pPr>
            <a:r>
              <a:rPr lang="pt-BR" sz="2400" dirty="0" smtClean="0"/>
              <a:t>Papes </a:t>
            </a:r>
            <a:r>
              <a:rPr lang="pt-BR" sz="2400" dirty="0" smtClean="0"/>
              <a:t>VI – continuação em 2015 (208 projetos aprovados em 2012)- 12 milhões investimentos</a:t>
            </a:r>
          </a:p>
          <a:p>
            <a:pPr marL="457200" indent="-457200">
              <a:buFont typeface="Arial"/>
              <a:buChar char="•"/>
            </a:pPr>
            <a:r>
              <a:rPr lang="pt-BR" sz="2400" dirty="0" smtClean="0"/>
              <a:t>Sa</a:t>
            </a:r>
            <a:r>
              <a:rPr lang="pt-BR" sz="2400" dirty="0" smtClean="0"/>
              <a:t>úde e Ambiente</a:t>
            </a:r>
          </a:p>
          <a:p>
            <a:pPr marL="457200" indent="-457200">
              <a:buFont typeface="Arial"/>
              <a:buChar char="•"/>
            </a:pPr>
            <a:r>
              <a:rPr lang="pt-BR" sz="2400" dirty="0" smtClean="0"/>
              <a:t>Novos métodos de ensino</a:t>
            </a:r>
          </a:p>
          <a:p>
            <a:pPr marL="457200" indent="-457200">
              <a:buFont typeface="Arial"/>
              <a:buChar char="•"/>
            </a:pPr>
            <a:r>
              <a:rPr lang="pt-BR" sz="2400" dirty="0" smtClean="0"/>
              <a:t>Outros </a:t>
            </a:r>
            <a:r>
              <a:rPr lang="pt-BR" sz="2400" dirty="0" smtClean="0"/>
              <a:t>eixos de fomento na base da cadeia do </a:t>
            </a:r>
            <a:r>
              <a:rPr lang="pt-BR" sz="2400" dirty="0" smtClean="0"/>
              <a:t>conhecimento – </a:t>
            </a:r>
            <a:r>
              <a:rPr lang="pt-BR" sz="2400" dirty="0" smtClean="0"/>
              <a:t>bons projetos (universal com tutor)</a:t>
            </a:r>
            <a:endParaRPr lang="pt-BR" sz="2400" dirty="0" smtClean="0"/>
          </a:p>
          <a:p>
            <a:pPr marL="0" indent="0"/>
            <a:endParaRPr lang="pt-BR" sz="2400" dirty="0"/>
          </a:p>
          <a:p>
            <a:pPr marL="457200" indent="-457200">
              <a:buFont typeface="Arial"/>
              <a:buChar char="•"/>
            </a:pPr>
            <a:endParaRPr lang="en-US" sz="2400" dirty="0"/>
          </a:p>
        </p:txBody>
      </p:sp>
    </p:spTree>
    <p:extLst>
      <p:ext uri="{BB962C8B-B14F-4D97-AF65-F5344CB8AC3E}">
        <p14:creationId xmlns:p14="http://schemas.microsoft.com/office/powerpoint/2010/main" val="29266220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0813" cy="1460500"/>
          </a:xfrm>
        </p:spPr>
        <p:txBody>
          <a:bodyPr/>
          <a:lstStyle/>
          <a:p>
            <a:r>
              <a:rPr lang="pt-BR" sz="2800" dirty="0">
                <a:solidFill>
                  <a:srgbClr val="FF0000"/>
                </a:solidFill>
              </a:rPr>
              <a:t>Programa Institucional de Indução à Ciência, Tecnologia e Inovação em Saúde - PCTIS</a:t>
            </a:r>
            <a:br>
              <a:rPr lang="pt-BR" sz="2800" dirty="0">
                <a:solidFill>
                  <a:srgbClr val="FF0000"/>
                </a:solidFill>
              </a:rPr>
            </a:br>
            <a:endParaRPr lang="en-US" sz="2800" dirty="0">
              <a:solidFill>
                <a:srgbClr val="FF0000"/>
              </a:solidFill>
            </a:endParaRPr>
          </a:p>
        </p:txBody>
      </p:sp>
      <p:sp>
        <p:nvSpPr>
          <p:cNvPr id="3" name="Content Placeholder 2"/>
          <p:cNvSpPr>
            <a:spLocks noGrp="1"/>
          </p:cNvSpPr>
          <p:nvPr>
            <p:ph idx="1"/>
          </p:nvPr>
        </p:nvSpPr>
        <p:spPr>
          <a:xfrm>
            <a:off x="685800" y="1268760"/>
            <a:ext cx="7770813" cy="4113213"/>
          </a:xfrm>
        </p:spPr>
        <p:txBody>
          <a:bodyPr/>
          <a:lstStyle/>
          <a:p>
            <a:pPr marL="457200" indent="-457200">
              <a:buFont typeface="Arial"/>
              <a:buChar char="•"/>
            </a:pPr>
            <a:r>
              <a:rPr lang="pt-BR" sz="2400" b="1" dirty="0" smtClean="0"/>
              <a:t>Pesquisa</a:t>
            </a:r>
            <a:r>
              <a:rPr lang="pt-BR" sz="2400" b="1" dirty="0"/>
              <a:t>, Inovação e Desenvolvimento Tecnológico em Saúde (PIDTS)</a:t>
            </a:r>
            <a:r>
              <a:rPr lang="pt-BR" sz="2400" dirty="0" smtClean="0"/>
              <a:t>.</a:t>
            </a:r>
          </a:p>
          <a:p>
            <a:pPr marL="857250" lvl="1" indent="-457200">
              <a:buFont typeface="Arial"/>
              <a:buChar char="•"/>
            </a:pPr>
            <a:r>
              <a:rPr lang="pt-BR" sz="1400" dirty="0"/>
              <a:t>atuar no fomento de propostas que possuem maturidade no processo de desenvolvimento tecnológico de um produto, processo de trabalho ou protocolo que se encontra ainda em fase inicial de investigação (maduro em termos de pesquisa inicial porém imaturo para protótipo “candidato”(antes do hit </a:t>
            </a:r>
            <a:r>
              <a:rPr lang="pt-BR" sz="1400" dirty="0" err="1"/>
              <a:t>to</a:t>
            </a:r>
            <a:r>
              <a:rPr lang="pt-BR" sz="1400" dirty="0"/>
              <a:t> lead, prova de conceito), através de um grupo de pesquisa consolidado ou em plena </a:t>
            </a:r>
            <a:r>
              <a:rPr lang="pt-BR" sz="1400" dirty="0" smtClean="0"/>
              <a:t>emergência</a:t>
            </a:r>
            <a:endParaRPr lang="pt-BR" sz="1400" dirty="0"/>
          </a:p>
          <a:p>
            <a:pPr marL="457200" lvl="0" indent="-457200">
              <a:buFont typeface="Arial"/>
              <a:buChar char="•"/>
            </a:pPr>
            <a:r>
              <a:rPr lang="pt-BR" sz="2400" b="1" dirty="0" smtClean="0"/>
              <a:t>Quatro sub-eixos:</a:t>
            </a:r>
          </a:p>
          <a:p>
            <a:pPr lvl="0" algn="just">
              <a:lnSpc>
                <a:spcPct val="150000"/>
              </a:lnSpc>
              <a:spcAft>
                <a:spcPts val="0"/>
              </a:spcAft>
              <a:buFont typeface="Symbol"/>
              <a:buChar char=""/>
            </a:pPr>
            <a:r>
              <a:rPr lang="pt-BR" sz="2400" dirty="0">
                <a:latin typeface="Times New Roman"/>
                <a:ea typeface="Times New Roman"/>
                <a:cs typeface="Times New Roman"/>
              </a:rPr>
              <a:t>Políticas e modelos de atenção à saúde,</a:t>
            </a:r>
            <a:endParaRPr lang="pt-BR" sz="1600" dirty="0">
              <a:ea typeface="Times New Roman"/>
              <a:cs typeface="Times New Roman"/>
            </a:endParaRPr>
          </a:p>
          <a:p>
            <a:pPr lvl="0" algn="just">
              <a:lnSpc>
                <a:spcPct val="150000"/>
              </a:lnSpc>
              <a:spcAft>
                <a:spcPts val="0"/>
              </a:spcAft>
              <a:buFont typeface="Symbol"/>
              <a:buChar char=""/>
            </a:pPr>
            <a:r>
              <a:rPr lang="pt-BR" sz="2400" dirty="0">
                <a:latin typeface="Times New Roman"/>
                <a:ea typeface="Times New Roman"/>
                <a:cs typeface="Times New Roman"/>
              </a:rPr>
              <a:t>Vigilância em saúde e ambiente,</a:t>
            </a:r>
            <a:endParaRPr lang="pt-BR" sz="1600" dirty="0">
              <a:ea typeface="Times New Roman"/>
              <a:cs typeface="Times New Roman"/>
            </a:endParaRPr>
          </a:p>
          <a:p>
            <a:pPr lvl="0" algn="just">
              <a:lnSpc>
                <a:spcPct val="150000"/>
              </a:lnSpc>
              <a:spcAft>
                <a:spcPts val="0"/>
              </a:spcAft>
              <a:buFont typeface="Symbol"/>
              <a:buChar char=""/>
            </a:pPr>
            <a:r>
              <a:rPr lang="pt-BR" sz="2400" dirty="0">
                <a:latin typeface="Times New Roman"/>
                <a:ea typeface="Times New Roman"/>
                <a:cs typeface="Times New Roman"/>
              </a:rPr>
              <a:t>Pesquisa e ensaios clínicos,</a:t>
            </a:r>
            <a:endParaRPr lang="pt-BR" sz="1600" dirty="0">
              <a:ea typeface="Times New Roman"/>
              <a:cs typeface="Times New Roman"/>
            </a:endParaRPr>
          </a:p>
          <a:p>
            <a:pPr lvl="0" algn="just">
              <a:lnSpc>
                <a:spcPct val="150000"/>
              </a:lnSpc>
              <a:spcAft>
                <a:spcPts val="0"/>
              </a:spcAft>
              <a:buFont typeface="Symbol"/>
              <a:buChar char=""/>
            </a:pPr>
            <a:r>
              <a:rPr lang="pt-BR" sz="2400" dirty="0">
                <a:latin typeface="Times New Roman"/>
                <a:ea typeface="Times New Roman"/>
                <a:cs typeface="Times New Roman"/>
              </a:rPr>
              <a:t>Insumos estratégicos para a saúde e fronteiras tecnológicas.</a:t>
            </a:r>
            <a:endParaRPr lang="pt-BR" sz="1600" dirty="0">
              <a:ea typeface="Times New Roman"/>
              <a:cs typeface="Times New Roman"/>
            </a:endParaRPr>
          </a:p>
          <a:p>
            <a:pPr marL="457200" lvl="0" indent="-457200">
              <a:buFont typeface="Arial"/>
              <a:buChar char="•"/>
            </a:pPr>
            <a:endParaRPr lang="pt-BR" sz="2400" b="1" dirty="0" smtClean="0"/>
          </a:p>
          <a:p>
            <a:pPr marL="457200" lvl="0" indent="-457200">
              <a:buFont typeface="Arial"/>
              <a:buChar char="•"/>
            </a:pPr>
            <a:endParaRPr lang="pt-BR" sz="2400" dirty="0" smtClean="0"/>
          </a:p>
          <a:p>
            <a:pPr marL="400050" lvl="1" indent="0"/>
            <a:endParaRPr lang="pt-BR" sz="1400" dirty="0" smtClean="0"/>
          </a:p>
          <a:p>
            <a:pPr marL="457200" indent="-457200">
              <a:buFont typeface="Arial"/>
              <a:buChar char="•"/>
            </a:pPr>
            <a:endParaRPr lang="pt-BR" sz="2400" dirty="0" smtClean="0"/>
          </a:p>
          <a:p>
            <a:pPr marL="0" indent="0"/>
            <a:endParaRPr lang="pt-BR" sz="2400" dirty="0"/>
          </a:p>
          <a:p>
            <a:pPr marL="457200" indent="-457200">
              <a:buFont typeface="Arial"/>
              <a:buChar char="•"/>
            </a:pPr>
            <a:endParaRPr lang="en-US" sz="2400" dirty="0"/>
          </a:p>
        </p:txBody>
      </p:sp>
    </p:spTree>
    <p:extLst>
      <p:ext uri="{BB962C8B-B14F-4D97-AF65-F5344CB8AC3E}">
        <p14:creationId xmlns:p14="http://schemas.microsoft.com/office/powerpoint/2010/main" val="21947230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615250615"/>
              </p:ext>
            </p:extLst>
          </p:nvPr>
        </p:nvGraphicFramePr>
        <p:xfrm>
          <a:off x="588980" y="1871240"/>
          <a:ext cx="8003690" cy="4653566"/>
        </p:xfrm>
        <a:graphic>
          <a:graphicData uri="http://schemas.openxmlformats.org/drawingml/2006/table">
            <a:tbl>
              <a:tblPr firstRow="1" bandRow="1">
                <a:tableStyleId>{5C22544A-7EE6-4342-B048-85BDC9FD1C3A}</a:tableStyleId>
              </a:tblPr>
              <a:tblGrid>
                <a:gridCol w="5429924"/>
                <a:gridCol w="1242508"/>
                <a:gridCol w="1331258"/>
              </a:tblGrid>
              <a:tr h="542294">
                <a:tc>
                  <a:txBody>
                    <a:bodyPr/>
                    <a:lstStyle/>
                    <a:p>
                      <a:r>
                        <a:rPr lang="pt-BR" sz="1600" dirty="0" smtClean="0"/>
                        <a:t>Área</a:t>
                      </a:r>
                      <a:r>
                        <a:rPr lang="pt-BR" sz="1600" baseline="0" dirty="0" smtClean="0"/>
                        <a:t> de Fomento</a:t>
                      </a:r>
                      <a:endParaRPr lang="pt-BR" sz="1600" dirty="0"/>
                    </a:p>
                  </a:txBody>
                  <a:tcPr marL="68580" marR="68580" anchor="ctr"/>
                </a:tc>
                <a:tc>
                  <a:txBody>
                    <a:bodyPr/>
                    <a:lstStyle/>
                    <a:p>
                      <a:pPr algn="ctr"/>
                      <a:r>
                        <a:rPr lang="pt-BR" sz="1600" dirty="0" smtClean="0"/>
                        <a:t>Previsão de lançamento</a:t>
                      </a:r>
                      <a:endParaRPr lang="pt-BR" sz="1600" dirty="0"/>
                    </a:p>
                  </a:txBody>
                  <a:tcPr marL="68580" marR="68580" anchor="ctr"/>
                </a:tc>
                <a:tc>
                  <a:txBody>
                    <a:bodyPr/>
                    <a:lstStyle/>
                    <a:p>
                      <a:pPr algn="ctr"/>
                      <a:r>
                        <a:rPr lang="pt-BR" sz="1600" dirty="0" smtClean="0"/>
                        <a:t>Investimento </a:t>
                      </a:r>
                    </a:p>
                    <a:p>
                      <a:pPr algn="ctr"/>
                      <a:r>
                        <a:rPr lang="pt-BR" sz="1600" dirty="0" smtClean="0"/>
                        <a:t>2015/2016* (R$)</a:t>
                      </a:r>
                      <a:endParaRPr lang="pt-BR" sz="1600" dirty="0"/>
                    </a:p>
                  </a:txBody>
                  <a:tcPr marL="68580" marR="68580" anchor="ctr"/>
                </a:tc>
              </a:tr>
              <a:tr h="347258">
                <a:tc>
                  <a:txBody>
                    <a:bodyPr/>
                    <a:lstStyle/>
                    <a:p>
                      <a:r>
                        <a:rPr lang="pt-BR" sz="1600" dirty="0" smtClean="0"/>
                        <a:t>Políticas Públicas</a:t>
                      </a:r>
                      <a:r>
                        <a:rPr lang="pt-BR" sz="1600" baseline="0" dirty="0" smtClean="0"/>
                        <a:t> </a:t>
                      </a:r>
                      <a:r>
                        <a:rPr lang="pt-BR" sz="1600" dirty="0" smtClean="0"/>
                        <a:t>e Modelos de Atenção à</a:t>
                      </a:r>
                      <a:r>
                        <a:rPr lang="pt-BR" sz="1600" baseline="0" dirty="0" smtClean="0"/>
                        <a:t> Saúde</a:t>
                      </a:r>
                      <a:endParaRPr lang="pt-BR" sz="1600" dirty="0"/>
                    </a:p>
                  </a:txBody>
                  <a:tcPr marL="68580" marR="68580" anchor="ctr"/>
                </a:tc>
                <a:tc>
                  <a:txBody>
                    <a:bodyPr/>
                    <a:lstStyle/>
                    <a:p>
                      <a:pPr algn="ctr"/>
                      <a:r>
                        <a:rPr lang="pt-BR" sz="1600" kern="1200" dirty="0" smtClean="0">
                          <a:solidFill>
                            <a:schemeClr val="dk1"/>
                          </a:solidFill>
                          <a:effectLst/>
                          <a:latin typeface="+mn-lt"/>
                          <a:ea typeface="+mn-ea"/>
                          <a:cs typeface="+mn-cs"/>
                        </a:rPr>
                        <a:t>ABRIL/2015</a:t>
                      </a:r>
                      <a:endParaRPr lang="pt-BR" sz="1600" dirty="0"/>
                    </a:p>
                  </a:txBody>
                  <a:tcPr marL="68580" marR="68580" anchor="ctr"/>
                </a:tc>
                <a:tc>
                  <a:txBody>
                    <a:bodyPr/>
                    <a:lstStyle/>
                    <a:p>
                      <a:pPr algn="r"/>
                      <a:r>
                        <a:rPr lang="pt-BR" sz="1600" dirty="0" smtClean="0"/>
                        <a:t>1.347.500</a:t>
                      </a:r>
                      <a:endParaRPr lang="pt-BR" sz="1600" dirty="0"/>
                    </a:p>
                  </a:txBody>
                  <a:tcPr marL="68580" marR="68580" anchor="ctr"/>
                </a:tc>
              </a:tr>
              <a:tr h="709880">
                <a:tc>
                  <a:txBody>
                    <a:bodyPr/>
                    <a:lstStyle/>
                    <a:p>
                      <a:r>
                        <a:rPr lang="pt-BR" sz="1600" dirty="0" smtClean="0"/>
                        <a:t>Programas Translacionais (Fio-Chagas, Fio-</a:t>
                      </a:r>
                      <a:r>
                        <a:rPr lang="pt-BR" sz="1600" dirty="0" err="1" smtClean="0"/>
                        <a:t>Schisto</a:t>
                      </a:r>
                      <a:r>
                        <a:rPr lang="pt-BR" sz="1600" dirty="0" smtClean="0"/>
                        <a:t>, Fio-</a:t>
                      </a:r>
                      <a:r>
                        <a:rPr lang="pt-BR" sz="1600" dirty="0" err="1" smtClean="0"/>
                        <a:t>Leish</a:t>
                      </a:r>
                      <a:r>
                        <a:rPr lang="pt-BR" sz="1600" dirty="0" smtClean="0"/>
                        <a:t>, </a:t>
                      </a:r>
                      <a:r>
                        <a:rPr lang="pt-BR" sz="1600" dirty="0" err="1" smtClean="0"/>
                        <a:t>FioTB</a:t>
                      </a:r>
                      <a:r>
                        <a:rPr lang="pt-BR" sz="1600" dirty="0" smtClean="0"/>
                        <a:t>, Fio-Emerge, Fio-</a:t>
                      </a:r>
                      <a:r>
                        <a:rPr lang="pt-BR" sz="1600" dirty="0" err="1" smtClean="0"/>
                        <a:t>Neuro</a:t>
                      </a:r>
                      <a:r>
                        <a:rPr lang="pt-BR" sz="1600" dirty="0" smtClean="0"/>
                        <a:t>, Fio-Câncer, Fio-Nano, Fio-ROCC, Fio-</a:t>
                      </a:r>
                      <a:r>
                        <a:rPr lang="pt-BR" sz="1600" dirty="0" err="1" smtClean="0"/>
                        <a:t>BioSin</a:t>
                      </a:r>
                      <a:r>
                        <a:rPr lang="pt-BR" sz="1600" dirty="0" smtClean="0"/>
                        <a:t>)</a:t>
                      </a:r>
                      <a:endParaRPr lang="pt-BR" sz="1600" dirty="0"/>
                    </a:p>
                  </a:txBody>
                  <a:tcPr marL="68580" marR="68580" anchor="ctr"/>
                </a:tc>
                <a:tc>
                  <a:txBody>
                    <a:bodyPr/>
                    <a:lstStyle/>
                    <a:p>
                      <a:pPr algn="ctr"/>
                      <a:r>
                        <a:rPr lang="pt-BR" sz="1600" kern="1200" dirty="0" smtClean="0">
                          <a:solidFill>
                            <a:schemeClr val="dk1"/>
                          </a:solidFill>
                          <a:effectLst/>
                          <a:latin typeface="+mn-lt"/>
                          <a:ea typeface="+mn-ea"/>
                          <a:cs typeface="+mn-cs"/>
                        </a:rPr>
                        <a:t>MAIO/2015</a:t>
                      </a:r>
                      <a:endParaRPr lang="pt-BR" sz="1600" dirty="0"/>
                    </a:p>
                  </a:txBody>
                  <a:tcPr marL="68580" marR="68580" anchor="ctr"/>
                </a:tc>
                <a:tc>
                  <a:txBody>
                    <a:bodyPr/>
                    <a:lstStyle/>
                    <a:p>
                      <a:pPr algn="r"/>
                      <a:r>
                        <a:rPr lang="pt-BR" sz="1600" dirty="0" smtClean="0"/>
                        <a:t>4.000.000</a:t>
                      </a:r>
                    </a:p>
                  </a:txBody>
                  <a:tcPr marL="68580" marR="68580" anchor="ctr"/>
                </a:tc>
              </a:tr>
              <a:tr h="770628">
                <a:tc>
                  <a:txBody>
                    <a:bodyPr/>
                    <a:lstStyle/>
                    <a:p>
                      <a:r>
                        <a:rPr lang="pt-BR" sz="1600" dirty="0" smtClean="0"/>
                        <a:t>Insumos Estratégicos</a:t>
                      </a:r>
                      <a:r>
                        <a:rPr lang="pt-BR" sz="1600" baseline="0" dirty="0" smtClean="0"/>
                        <a:t> em Saúde</a:t>
                      </a:r>
                      <a:endParaRPr lang="pt-BR" sz="1600" dirty="0" smtClean="0"/>
                    </a:p>
                  </a:txBody>
                  <a:tcPr marL="68580" marR="68580" anchor="ctr"/>
                </a:tc>
                <a:tc>
                  <a:txBody>
                    <a:bodyPr/>
                    <a:lstStyle/>
                    <a:p>
                      <a:pPr algn="ctr"/>
                      <a:r>
                        <a:rPr lang="pt-BR" sz="1600" kern="1200" dirty="0" smtClean="0">
                          <a:solidFill>
                            <a:schemeClr val="dk1"/>
                          </a:solidFill>
                          <a:effectLst/>
                          <a:latin typeface="+mn-lt"/>
                          <a:ea typeface="+mn-ea"/>
                          <a:cs typeface="+mn-cs"/>
                        </a:rPr>
                        <a:t>JUNHO/2015</a:t>
                      </a:r>
                    </a:p>
                  </a:txBody>
                  <a:tcPr marL="68580" marR="68580" anchor="ctr"/>
                </a:tc>
                <a:tc>
                  <a:txBody>
                    <a:bodyPr/>
                    <a:lstStyle/>
                    <a:p>
                      <a:pPr algn="r"/>
                      <a:r>
                        <a:rPr lang="pt-BR" sz="1600" dirty="0" smtClean="0"/>
                        <a:t>5.000.000</a:t>
                      </a:r>
                    </a:p>
                  </a:txBody>
                  <a:tcPr marL="68580" marR="68580" anchor="ctr"/>
                </a:tc>
              </a:tr>
              <a:tr h="347258">
                <a:tc>
                  <a:txBody>
                    <a:bodyPr/>
                    <a:lstStyle/>
                    <a:p>
                      <a:r>
                        <a:rPr lang="pt-BR" sz="1600" dirty="0" smtClean="0"/>
                        <a:t>Pesquisa e Ensaios Clínicos</a:t>
                      </a:r>
                      <a:endParaRPr lang="pt-BR" sz="1600" dirty="0"/>
                    </a:p>
                  </a:txBody>
                  <a:tcPr marL="68580" marR="68580" anchor="ctr"/>
                </a:tc>
                <a:tc>
                  <a:txBody>
                    <a:bodyPr/>
                    <a:lstStyle/>
                    <a:p>
                      <a:pPr algn="ctr"/>
                      <a:r>
                        <a:rPr lang="pt-BR" sz="1600" dirty="0" smtClean="0"/>
                        <a:t>JUNHO/2015</a:t>
                      </a:r>
                      <a:endParaRPr lang="pt-BR" sz="1600" dirty="0"/>
                    </a:p>
                  </a:txBody>
                  <a:tcPr marL="68580" marR="68580" anchor="ctr"/>
                </a:tc>
                <a:tc>
                  <a:txBody>
                    <a:bodyPr/>
                    <a:lstStyle/>
                    <a:p>
                      <a:pPr algn="r"/>
                      <a:r>
                        <a:rPr lang="pt-BR" sz="1600" dirty="0" smtClean="0"/>
                        <a:t>4.400.000</a:t>
                      </a:r>
                      <a:endParaRPr lang="pt-BR" sz="1600" dirty="0"/>
                    </a:p>
                  </a:txBody>
                  <a:tcPr marL="68580" marR="68580" anchor="ctr"/>
                </a:tc>
              </a:tr>
              <a:tr h="770628">
                <a:tc>
                  <a:txBody>
                    <a:bodyPr/>
                    <a:lstStyle/>
                    <a:p>
                      <a:r>
                        <a:rPr lang="pt-BR" sz="1600" dirty="0" smtClean="0"/>
                        <a:t>Pesquisador Visitante</a:t>
                      </a:r>
                      <a:endParaRPr lang="pt-BR" sz="1600" dirty="0"/>
                    </a:p>
                  </a:txBody>
                  <a:tcPr marL="68580" marR="68580" anchor="ctr"/>
                </a:tc>
                <a:tc>
                  <a:txBody>
                    <a:bodyPr/>
                    <a:lstStyle/>
                    <a:p>
                      <a:pPr algn="ctr"/>
                      <a:r>
                        <a:rPr lang="pt-BR" sz="1600" dirty="0" smtClean="0"/>
                        <a:t>Condicionados aos</a:t>
                      </a:r>
                      <a:r>
                        <a:rPr lang="pt-BR" sz="1600" baseline="0" dirty="0" smtClean="0"/>
                        <a:t> editais de projetos</a:t>
                      </a:r>
                      <a:endParaRPr lang="pt-BR" sz="1600" dirty="0"/>
                    </a:p>
                  </a:txBody>
                  <a:tcPr marL="68580" marR="68580" anchor="ctr"/>
                </a:tc>
                <a:tc>
                  <a:txBody>
                    <a:bodyPr/>
                    <a:lstStyle/>
                    <a:p>
                      <a:pPr algn="r"/>
                      <a:r>
                        <a:rPr lang="pt-BR" sz="1600" dirty="0" smtClean="0"/>
                        <a:t>6.925.942</a:t>
                      </a:r>
                      <a:endParaRPr lang="pt-BR" sz="1600" dirty="0"/>
                    </a:p>
                  </a:txBody>
                  <a:tcPr marL="68580" marR="68580" anchor="ctr"/>
                </a:tc>
              </a:tr>
            </a:tbl>
          </a:graphicData>
        </a:graphic>
      </p:graphicFrame>
      <p:sp>
        <p:nvSpPr>
          <p:cNvPr id="5" name="CaixaDeTexto 4"/>
          <p:cNvSpPr txBox="1"/>
          <p:nvPr/>
        </p:nvSpPr>
        <p:spPr>
          <a:xfrm>
            <a:off x="903656" y="6181854"/>
            <a:ext cx="1670125" cy="415498"/>
          </a:xfrm>
          <a:prstGeom prst="rect">
            <a:avLst/>
          </a:prstGeom>
          <a:noFill/>
        </p:spPr>
        <p:txBody>
          <a:bodyPr wrap="square" rtlCol="0">
            <a:spAutoFit/>
          </a:bodyPr>
          <a:lstStyle/>
          <a:p>
            <a:pPr defTabSz="914400" fontAlgn="auto" hangingPunct="1">
              <a:lnSpc>
                <a:spcPct val="100000"/>
              </a:lnSpc>
              <a:spcBef>
                <a:spcPts val="0"/>
              </a:spcBef>
              <a:spcAft>
                <a:spcPts val="0"/>
              </a:spcAft>
              <a:buClrTx/>
              <a:buSzTx/>
              <a:buFontTx/>
              <a:buNone/>
            </a:pPr>
            <a:r>
              <a:rPr lang="pt-BR" sz="1050" dirty="0" smtClean="0">
                <a:solidFill>
                  <a:prstClr val="black"/>
                </a:solidFill>
                <a:latin typeface="Calibri"/>
                <a:ea typeface="+mn-ea"/>
              </a:rPr>
              <a:t>*Sujeito aos ajustes orçamentários de 2015</a:t>
            </a:r>
            <a:endParaRPr lang="pt-BR" sz="1050" dirty="0">
              <a:solidFill>
                <a:prstClr val="black"/>
              </a:solidFill>
              <a:latin typeface="Calibri"/>
              <a:ea typeface="+mn-ea"/>
            </a:endParaRPr>
          </a:p>
        </p:txBody>
      </p:sp>
      <p:sp>
        <p:nvSpPr>
          <p:cNvPr id="6" name="CaixaDeTexto 5"/>
          <p:cNvSpPr txBox="1"/>
          <p:nvPr/>
        </p:nvSpPr>
        <p:spPr>
          <a:xfrm>
            <a:off x="1831489" y="193651"/>
            <a:ext cx="5268558" cy="1454244"/>
          </a:xfrm>
          <a:prstGeom prst="rect">
            <a:avLst/>
          </a:prstGeom>
          <a:noFill/>
        </p:spPr>
        <p:txBody>
          <a:bodyPr wrap="square" rtlCol="0">
            <a:spAutoFit/>
          </a:bodyPr>
          <a:lstStyle/>
          <a:p>
            <a:pPr defTabSz="914400" fontAlgn="auto" hangingPunct="1">
              <a:lnSpc>
                <a:spcPct val="100000"/>
              </a:lnSpc>
              <a:spcBef>
                <a:spcPts val="0"/>
              </a:spcBef>
              <a:spcAft>
                <a:spcPts val="0"/>
              </a:spcAft>
              <a:buClrTx/>
              <a:buSzTx/>
              <a:buFontTx/>
              <a:buNone/>
            </a:pPr>
            <a:r>
              <a:rPr lang="pt-BR" dirty="0" smtClean="0">
                <a:solidFill>
                  <a:prstClr val="black"/>
                </a:solidFill>
                <a:latin typeface="Calibri"/>
                <a:ea typeface="+mn-ea"/>
              </a:rPr>
              <a:t>Programa de Ciência, Tecnologia &amp; Inovação em Saúde PCTIS </a:t>
            </a:r>
          </a:p>
          <a:p>
            <a:pPr marL="342900" lvl="0" indent="-342900" algn="just">
              <a:lnSpc>
                <a:spcPct val="150000"/>
              </a:lnSpc>
              <a:spcAft>
                <a:spcPts val="0"/>
              </a:spcAft>
              <a:buFont typeface="Symbol"/>
              <a:buChar char=""/>
            </a:pPr>
            <a:r>
              <a:rPr lang="pt-BR" dirty="0" smtClean="0">
                <a:latin typeface="Times New Roman"/>
                <a:ea typeface="Times New Roman"/>
                <a:cs typeface="Times New Roman"/>
              </a:rPr>
              <a:t>Pesquisa</a:t>
            </a:r>
            <a:r>
              <a:rPr lang="pt-BR" dirty="0">
                <a:latin typeface="Times New Roman"/>
                <a:ea typeface="Times New Roman"/>
                <a:cs typeface="Times New Roman"/>
              </a:rPr>
              <a:t>, Inovação e Desenvolvimento Tecnológico em Saúde (PIDTS)</a:t>
            </a:r>
            <a:r>
              <a:rPr lang="pt-BR" dirty="0" smtClean="0">
                <a:latin typeface="Times New Roman"/>
                <a:ea typeface="Times New Roman"/>
                <a:cs typeface="Times New Roman"/>
              </a:rPr>
              <a:t>.</a:t>
            </a:r>
            <a:endParaRPr lang="pt-BR" sz="1200" dirty="0">
              <a:latin typeface="Arial"/>
              <a:ea typeface="Times New Roman"/>
              <a:cs typeface="Times New Roman"/>
            </a:endParaRPr>
          </a:p>
        </p:txBody>
      </p:sp>
    </p:spTree>
    <p:extLst>
      <p:ext uri="{BB962C8B-B14F-4D97-AF65-F5344CB8AC3E}">
        <p14:creationId xmlns:p14="http://schemas.microsoft.com/office/powerpoint/2010/main" val="30265005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168836010"/>
              </p:ext>
            </p:extLst>
          </p:nvPr>
        </p:nvGraphicFramePr>
        <p:xfrm>
          <a:off x="251520" y="1072729"/>
          <a:ext cx="7196928" cy="5161279"/>
        </p:xfrm>
        <a:graphic>
          <a:graphicData uri="http://schemas.openxmlformats.org/drawingml/2006/table">
            <a:tbl>
              <a:tblPr firstRow="1" bandRow="1">
                <a:tableStyleId>{5C22544A-7EE6-4342-B048-85BDC9FD1C3A}</a:tableStyleId>
              </a:tblPr>
              <a:tblGrid>
                <a:gridCol w="2808312"/>
                <a:gridCol w="1308533"/>
                <a:gridCol w="3080083"/>
              </a:tblGrid>
              <a:tr h="370840">
                <a:tc>
                  <a:txBody>
                    <a:bodyPr/>
                    <a:lstStyle/>
                    <a:p>
                      <a:r>
                        <a:rPr lang="pt-BR" sz="1400" dirty="0" smtClean="0"/>
                        <a:t>Área</a:t>
                      </a:r>
                      <a:r>
                        <a:rPr lang="pt-BR" sz="1400" baseline="0" dirty="0" smtClean="0"/>
                        <a:t> de Fomento</a:t>
                      </a:r>
                      <a:endParaRPr lang="pt-BR" sz="1400" dirty="0"/>
                    </a:p>
                  </a:txBody>
                  <a:tcPr marL="68580" marR="68580" anchor="ctr"/>
                </a:tc>
                <a:tc>
                  <a:txBody>
                    <a:bodyPr/>
                    <a:lstStyle/>
                    <a:p>
                      <a:pPr algn="ctr"/>
                      <a:endParaRPr lang="pt-BR" sz="1400" dirty="0"/>
                    </a:p>
                  </a:txBody>
                  <a:tcPr marL="68580" marR="68580" anchor="ctr"/>
                </a:tc>
                <a:tc>
                  <a:txBody>
                    <a:bodyPr/>
                    <a:lstStyle/>
                    <a:p>
                      <a:pPr algn="l"/>
                      <a:r>
                        <a:rPr lang="pt-BR" sz="1400" dirty="0" smtClean="0"/>
                        <a:t>Observações</a:t>
                      </a:r>
                      <a:endParaRPr lang="pt-BR" sz="1400" dirty="0"/>
                    </a:p>
                  </a:txBody>
                  <a:tcPr marL="68580" marR="68580" anchor="ctr"/>
                </a:tc>
              </a:tr>
              <a:tr h="370840">
                <a:tc>
                  <a:txBody>
                    <a:bodyPr/>
                    <a:lstStyle/>
                    <a:p>
                      <a:r>
                        <a:rPr lang="pt-BR" sz="1400" dirty="0" smtClean="0"/>
                        <a:t>Políticas e Modelos de Atenção</a:t>
                      </a:r>
                      <a:endParaRPr lang="pt-BR" sz="1400" dirty="0"/>
                    </a:p>
                  </a:txBody>
                  <a:tcPr marL="68580" marR="68580" anchor="ctr"/>
                </a:tc>
                <a:tc>
                  <a:txBody>
                    <a:bodyPr/>
                    <a:lstStyle/>
                    <a:p>
                      <a:pPr algn="ctr"/>
                      <a:endParaRPr lang="pt-BR" sz="1400" dirty="0"/>
                    </a:p>
                  </a:txBody>
                  <a:tcPr marL="68580" marR="68580" anchor="ctr"/>
                </a:tc>
                <a:tc>
                  <a:txBody>
                    <a:bodyPr/>
                    <a:lstStyle/>
                    <a:p>
                      <a:pPr algn="l"/>
                      <a:r>
                        <a:rPr lang="pt-BR" sz="1400" dirty="0" smtClean="0"/>
                        <a:t>Atenção Primária em Saúde:</a:t>
                      </a:r>
                      <a:r>
                        <a:rPr lang="pt-BR" sz="1400" baseline="0" dirty="0" smtClean="0"/>
                        <a:t> acesso à saúde</a:t>
                      </a:r>
                    </a:p>
                    <a:p>
                      <a:pPr algn="l"/>
                      <a:r>
                        <a:rPr lang="pt-BR" sz="1400" baseline="0" dirty="0" smtClean="0"/>
                        <a:t>Modelo de acesso média e alta complexidade nos  Institutos Nacionais Saúde</a:t>
                      </a:r>
                    </a:p>
                  </a:txBody>
                  <a:tcPr marL="68580" marR="68580" anchor="ctr"/>
                </a:tc>
              </a:tr>
              <a:tr h="370840">
                <a:tc>
                  <a:txBody>
                    <a:bodyPr/>
                    <a:lstStyle/>
                    <a:p>
                      <a:r>
                        <a:rPr lang="pt-BR" sz="1400" dirty="0" smtClean="0"/>
                        <a:t>Programas</a:t>
                      </a:r>
                      <a:r>
                        <a:rPr lang="pt-BR" sz="1400" baseline="0" dirty="0" smtClean="0"/>
                        <a:t> Translacionais em CTI em Saúde</a:t>
                      </a:r>
                      <a:endParaRPr lang="pt-BR" sz="1400" dirty="0" smtClean="0"/>
                    </a:p>
                  </a:txBody>
                  <a:tcPr marL="68580" marR="68580" anchor="ctr"/>
                </a:tc>
                <a:tc>
                  <a:txBody>
                    <a:bodyPr/>
                    <a:lstStyle/>
                    <a:p>
                      <a:pPr algn="ctr"/>
                      <a:endParaRPr lang="pt-BR" sz="1400" dirty="0"/>
                    </a:p>
                  </a:txBody>
                  <a:tcPr marL="68580" marR="68580" anchor="ctr"/>
                </a:tc>
                <a:tc>
                  <a:txBody>
                    <a:bodyPr/>
                    <a:lstStyle/>
                    <a:p>
                      <a:pPr algn="l"/>
                      <a:r>
                        <a:rPr lang="pt-BR" sz="1400" dirty="0" smtClean="0"/>
                        <a:t>Lançamento das diretrizes, </a:t>
                      </a:r>
                      <a:r>
                        <a:rPr lang="pt-BR" sz="1400" dirty="0" err="1" smtClean="0"/>
                        <a:t>seed</a:t>
                      </a:r>
                      <a:r>
                        <a:rPr lang="pt-BR" sz="1400" dirty="0" smtClean="0"/>
                        <a:t> </a:t>
                      </a:r>
                      <a:r>
                        <a:rPr lang="pt-BR" sz="1400" dirty="0" err="1" smtClean="0"/>
                        <a:t>money</a:t>
                      </a:r>
                      <a:r>
                        <a:rPr lang="pt-BR" sz="1400" dirty="0" smtClean="0"/>
                        <a:t> e sistematização dos grupos de pesquisa de participarem dos Programas </a:t>
                      </a:r>
                      <a:endParaRPr lang="pt-BR" sz="1400" dirty="0"/>
                    </a:p>
                  </a:txBody>
                  <a:tcPr marL="68580" marR="68580" anchor="ctr"/>
                </a:tc>
              </a:tr>
              <a:tr h="370840">
                <a:tc>
                  <a:txBody>
                    <a:bodyPr/>
                    <a:lstStyle/>
                    <a:p>
                      <a:r>
                        <a:rPr lang="pt-BR" sz="1400" dirty="0" smtClean="0"/>
                        <a:t>Insumos Estratégicos em Saúde</a:t>
                      </a:r>
                    </a:p>
                  </a:txBody>
                  <a:tcPr marL="68580" marR="68580" anchor="ctr"/>
                </a:tc>
                <a:tc>
                  <a:txBody>
                    <a:bodyPr/>
                    <a:lstStyle/>
                    <a:p>
                      <a:pPr algn="ctr"/>
                      <a:endParaRPr lang="pt-BR" sz="1400" dirty="0"/>
                    </a:p>
                  </a:txBody>
                  <a:tcPr marL="68580" marR="68580" anchor="ctr"/>
                </a:tc>
                <a:tc>
                  <a:txBody>
                    <a:bodyPr/>
                    <a:lstStyle/>
                    <a:p>
                      <a:pPr algn="l"/>
                      <a:r>
                        <a:rPr lang="pt-BR" sz="1400" dirty="0" smtClean="0"/>
                        <a:t>Investimentos áreas prioritárias: diagnóstico, fármacos e </a:t>
                      </a:r>
                      <a:r>
                        <a:rPr lang="pt-BR" sz="1400" dirty="0" err="1" smtClean="0"/>
                        <a:t>imunobiológicos</a:t>
                      </a:r>
                      <a:r>
                        <a:rPr lang="pt-BR" sz="1400" baseline="0" dirty="0" smtClean="0"/>
                        <a:t> associados aos programas translacionais</a:t>
                      </a:r>
                      <a:endParaRPr lang="pt-BR" sz="1400" dirty="0"/>
                    </a:p>
                  </a:txBody>
                  <a:tcPr marL="68580" marR="68580" anchor="ctr"/>
                </a:tc>
              </a:tr>
              <a:tr h="370840">
                <a:tc>
                  <a:txBody>
                    <a:bodyPr/>
                    <a:lstStyle/>
                    <a:p>
                      <a:r>
                        <a:rPr lang="pt-BR" sz="1400" dirty="0" smtClean="0"/>
                        <a:t>Pesquisa Clínica</a:t>
                      </a:r>
                      <a:endParaRPr lang="pt-BR" sz="1400" dirty="0"/>
                    </a:p>
                  </a:txBody>
                  <a:tcPr marL="68580" marR="68580" anchor="ctr"/>
                </a:tc>
                <a:tc>
                  <a:txBody>
                    <a:bodyPr/>
                    <a:lstStyle/>
                    <a:p>
                      <a:pPr algn="ctr"/>
                      <a:endParaRPr lang="pt-BR" sz="1400" dirty="0"/>
                    </a:p>
                  </a:txBody>
                  <a:tcPr marL="68580" marR="68580" anchor="ctr"/>
                </a:tc>
                <a:tc>
                  <a:txBody>
                    <a:bodyPr/>
                    <a:lstStyle/>
                    <a:p>
                      <a:pPr algn="l"/>
                      <a:r>
                        <a:rPr lang="pt-BR" sz="1400" dirty="0" smtClean="0"/>
                        <a:t>Ensaios clínicos  - </a:t>
                      </a:r>
                      <a:r>
                        <a:rPr lang="pt-BR" sz="1400" dirty="0" err="1" smtClean="0"/>
                        <a:t>Proep</a:t>
                      </a:r>
                      <a:r>
                        <a:rPr lang="pt-BR" sz="1400" dirty="0" smtClean="0"/>
                        <a:t> </a:t>
                      </a:r>
                      <a:endParaRPr lang="pt-BR" sz="1400" dirty="0"/>
                    </a:p>
                  </a:txBody>
                  <a:tcPr marL="68580" marR="68580" anchor="ctr"/>
                </a:tc>
              </a:tr>
              <a:tr h="370840">
                <a:tc>
                  <a:txBody>
                    <a:bodyPr/>
                    <a:lstStyle/>
                    <a:p>
                      <a:r>
                        <a:rPr lang="pt-BR" sz="1400" dirty="0" smtClean="0"/>
                        <a:t>Pesquisador Visitante</a:t>
                      </a:r>
                      <a:endParaRPr lang="pt-BR" sz="1400" dirty="0"/>
                    </a:p>
                  </a:txBody>
                  <a:tcPr marL="68580" marR="68580" anchor="ctr"/>
                </a:tc>
                <a:tc>
                  <a:txBody>
                    <a:bodyPr/>
                    <a:lstStyle/>
                    <a:p>
                      <a:pPr algn="ctr"/>
                      <a:r>
                        <a:rPr lang="pt-BR" sz="1400" dirty="0" smtClean="0"/>
                        <a:t>Condicionados aos</a:t>
                      </a:r>
                      <a:r>
                        <a:rPr lang="pt-BR" sz="1400" baseline="0" dirty="0" smtClean="0"/>
                        <a:t> editais de projetos</a:t>
                      </a:r>
                      <a:endParaRPr lang="pt-BR" sz="1400" dirty="0"/>
                    </a:p>
                  </a:txBody>
                  <a:tcPr marL="68580" marR="68580" anchor="ctr"/>
                </a:tc>
                <a:tc>
                  <a:txBody>
                    <a:bodyPr/>
                    <a:lstStyle/>
                    <a:p>
                      <a:pPr algn="l"/>
                      <a:r>
                        <a:rPr lang="pt-BR" sz="1400" dirty="0" smtClean="0"/>
                        <a:t>30 PV JR e 10 PV SR para os editais acima, de acordo com a necessidade dos projetos previstos</a:t>
                      </a:r>
                      <a:r>
                        <a:rPr lang="pt-BR" sz="1400" baseline="0" dirty="0" smtClean="0"/>
                        <a:t> nos editais</a:t>
                      </a:r>
                      <a:endParaRPr lang="pt-BR" sz="1400" dirty="0" smtClean="0"/>
                    </a:p>
                    <a:p>
                      <a:pPr algn="l"/>
                      <a:r>
                        <a:rPr lang="pt-BR" sz="1400" dirty="0" smtClean="0"/>
                        <a:t>10 PV SR (associados</a:t>
                      </a:r>
                      <a:r>
                        <a:rPr lang="pt-BR" sz="1400" baseline="0" dirty="0" smtClean="0"/>
                        <a:t> a projetos existentes e/ou estratégicos)</a:t>
                      </a:r>
                      <a:endParaRPr lang="pt-BR" sz="1400" dirty="0" smtClean="0"/>
                    </a:p>
                    <a:p>
                      <a:pPr algn="l"/>
                      <a:r>
                        <a:rPr lang="pt-BR" sz="1400" dirty="0" smtClean="0"/>
                        <a:t>10 EV mediante</a:t>
                      </a:r>
                      <a:r>
                        <a:rPr lang="pt-BR" sz="1400" baseline="0" dirty="0" smtClean="0"/>
                        <a:t> projeto estratégico</a:t>
                      </a:r>
                      <a:endParaRPr lang="pt-BR" sz="1400" dirty="0"/>
                    </a:p>
                  </a:txBody>
                  <a:tcPr marL="68580" marR="68580" anchor="ctr"/>
                </a:tc>
              </a:tr>
            </a:tbl>
          </a:graphicData>
        </a:graphic>
      </p:graphicFrame>
      <p:sp>
        <p:nvSpPr>
          <p:cNvPr id="6" name="CaixaDeTexto 5"/>
          <p:cNvSpPr txBox="1"/>
          <p:nvPr/>
        </p:nvSpPr>
        <p:spPr>
          <a:xfrm>
            <a:off x="1976717" y="193638"/>
            <a:ext cx="5268558" cy="610783"/>
          </a:xfrm>
          <a:prstGeom prst="rect">
            <a:avLst/>
          </a:prstGeom>
          <a:noFill/>
        </p:spPr>
        <p:txBody>
          <a:bodyPr wrap="square" rtlCol="0">
            <a:spAutoFit/>
          </a:bodyPr>
          <a:lstStyle/>
          <a:p>
            <a:r>
              <a:rPr lang="pt-BR" dirty="0" smtClean="0"/>
              <a:t>PCTIS – Fomento através de Editais – Planejamento 2015/2016</a:t>
            </a:r>
            <a:endParaRPr lang="pt-BR" dirty="0"/>
          </a:p>
        </p:txBody>
      </p:sp>
    </p:spTree>
    <p:extLst>
      <p:ext uri="{BB962C8B-B14F-4D97-AF65-F5344CB8AC3E}">
        <p14:creationId xmlns:p14="http://schemas.microsoft.com/office/powerpoint/2010/main" val="12764789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66257" y="548684"/>
            <a:ext cx="8554219" cy="5760639"/>
          </a:xfrm>
          <a:prstGeom prst="rect">
            <a:avLst/>
          </a:prstGeom>
        </p:spPr>
      </p:pic>
      <p:sp>
        <p:nvSpPr>
          <p:cNvPr id="8" name="CaixaDeTexto 6"/>
          <p:cNvSpPr txBox="1"/>
          <p:nvPr/>
        </p:nvSpPr>
        <p:spPr>
          <a:xfrm>
            <a:off x="4644008" y="6313588"/>
            <a:ext cx="2985248" cy="56659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BR" sz="1100" dirty="0" smtClean="0"/>
              <a:t>Existe a proposição de a Fiotec financiar projetos inovadores e de elevado potencial de transferência de tecnologia.</a:t>
            </a:r>
            <a:endParaRPr lang="pt-BR" sz="1100" dirty="0"/>
          </a:p>
        </p:txBody>
      </p:sp>
    </p:spTree>
    <p:extLst>
      <p:ext uri="{BB962C8B-B14F-4D97-AF65-F5344CB8AC3E}">
        <p14:creationId xmlns:p14="http://schemas.microsoft.com/office/powerpoint/2010/main" val="24719993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pt-BR" smtClean="0"/>
              <a:t>14/06/2013</a:t>
            </a:r>
            <a:endParaRPr lang="pt-BR"/>
          </a:p>
        </p:txBody>
      </p:sp>
      <p:graphicFrame>
        <p:nvGraphicFramePr>
          <p:cNvPr id="6" name="Gráfico 4"/>
          <p:cNvGraphicFramePr/>
          <p:nvPr>
            <p:extLst>
              <p:ext uri="{D42A27DB-BD31-4B8C-83A1-F6EECF244321}">
                <p14:modId xmlns:p14="http://schemas.microsoft.com/office/powerpoint/2010/main" val="823412648"/>
              </p:ext>
            </p:extLst>
          </p:nvPr>
        </p:nvGraphicFramePr>
        <p:xfrm>
          <a:off x="611560" y="620688"/>
          <a:ext cx="7992888" cy="583264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rot="16200000">
            <a:off x="107503" y="2924944"/>
            <a:ext cx="479744" cy="353174"/>
          </a:xfrm>
          <a:prstGeom prst="rect">
            <a:avLst/>
          </a:prstGeom>
          <a:noFill/>
        </p:spPr>
        <p:txBody>
          <a:bodyPr wrap="none" rtlCol="0">
            <a:spAutoFit/>
          </a:bodyPr>
          <a:lstStyle/>
          <a:p>
            <a:r>
              <a:rPr lang="en-US" dirty="0" smtClean="0"/>
              <a:t>R$</a:t>
            </a:r>
            <a:endParaRPr lang="en-US" dirty="0"/>
          </a:p>
        </p:txBody>
      </p:sp>
    </p:spTree>
    <p:extLst>
      <p:ext uri="{BB962C8B-B14F-4D97-AF65-F5344CB8AC3E}">
        <p14:creationId xmlns:p14="http://schemas.microsoft.com/office/powerpoint/2010/main" val="36055851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763688" y="908720"/>
            <a:ext cx="7272808" cy="5544616"/>
          </a:xfrm>
        </p:spPr>
        <p:txBody>
          <a:bodyPr>
            <a:normAutofit/>
          </a:bodyPr>
          <a:lstStyle/>
          <a:p>
            <a:r>
              <a:rPr lang="pt-BR" sz="2200" dirty="0" smtClean="0"/>
              <a:t>1. Plano </a:t>
            </a:r>
            <a:r>
              <a:rPr lang="pt-BR" sz="2200" dirty="0"/>
              <a:t>Institucional de Indução à Ciência, Tecnologia e Inovação em </a:t>
            </a:r>
            <a:r>
              <a:rPr lang="pt-BR" sz="2200" dirty="0" smtClean="0"/>
              <a:t>Saúde – PCTIS</a:t>
            </a:r>
            <a:br>
              <a:rPr lang="pt-BR" sz="2200" dirty="0" smtClean="0"/>
            </a:br>
            <a:r>
              <a:rPr lang="pt-BR" sz="2200" dirty="0" smtClean="0"/>
              <a:t>	1.1 Pesquisa</a:t>
            </a:r>
            <a:r>
              <a:rPr lang="pt-BR" sz="2200" dirty="0"/>
              <a:t>, Inovação </a:t>
            </a:r>
            <a:r>
              <a:rPr lang="pt-BR" sz="2200" dirty="0" smtClean="0"/>
              <a:t>e 			Desenvolvimento 	Tecnológico </a:t>
            </a:r>
            <a:r>
              <a:rPr lang="pt-BR" sz="2200" dirty="0"/>
              <a:t>em </a:t>
            </a:r>
            <a:r>
              <a:rPr lang="pt-BR" sz="2200" dirty="0" smtClean="0"/>
              <a:t>Saúde 	- PIDTS</a:t>
            </a:r>
            <a:r>
              <a:rPr lang="pt-BR" sz="2200" dirty="0"/>
              <a:t/>
            </a:r>
            <a:br>
              <a:rPr lang="pt-BR" sz="2200" dirty="0"/>
            </a:br>
            <a:r>
              <a:rPr lang="pt-BR" sz="2200" dirty="0" smtClean="0"/>
              <a:t>		1.1.1 	Insumos </a:t>
            </a:r>
            <a:r>
              <a:rPr lang="pt-BR" sz="2200" dirty="0"/>
              <a:t>Estratégicos para a </a:t>
            </a:r>
            <a:r>
              <a:rPr lang="pt-BR" sz="2200" dirty="0" smtClean="0"/>
              <a:t>			Saúde </a:t>
            </a:r>
            <a:r>
              <a:rPr lang="pt-BR" sz="2200" dirty="0"/>
              <a:t>e </a:t>
            </a:r>
            <a:r>
              <a:rPr lang="pt-BR" sz="2200" dirty="0" smtClean="0"/>
              <a:t>Fronteiras 				Tecnológicas</a:t>
            </a:r>
            <a:r>
              <a:rPr lang="pt-BR" sz="3100" dirty="0" smtClean="0">
                <a:solidFill>
                  <a:schemeClr val="tx2">
                    <a:lumMod val="75000"/>
                  </a:schemeClr>
                </a:solidFill>
              </a:rPr>
              <a:t/>
            </a:r>
            <a:br>
              <a:rPr lang="pt-BR" sz="3100" dirty="0" smtClean="0">
                <a:solidFill>
                  <a:schemeClr val="tx2">
                    <a:lumMod val="75000"/>
                  </a:schemeClr>
                </a:solidFill>
              </a:rPr>
            </a:br>
            <a:r>
              <a:rPr lang="pt-BR" sz="2200" dirty="0">
                <a:solidFill>
                  <a:schemeClr val="tx2">
                    <a:lumMod val="75000"/>
                  </a:schemeClr>
                </a:solidFill>
              </a:rPr>
              <a:t/>
            </a:r>
            <a:br>
              <a:rPr lang="pt-BR" sz="2200" dirty="0">
                <a:solidFill>
                  <a:schemeClr val="tx2">
                    <a:lumMod val="75000"/>
                  </a:schemeClr>
                </a:solidFill>
              </a:rPr>
            </a:br>
            <a:r>
              <a:rPr lang="pt-BR" sz="2200" dirty="0" smtClean="0">
                <a:solidFill>
                  <a:schemeClr val="tx2">
                    <a:lumMod val="75000"/>
                  </a:schemeClr>
                </a:solidFill>
              </a:rPr>
              <a:t>	</a:t>
            </a:r>
            <a:r>
              <a:rPr lang="pt-BR" sz="2400" dirty="0" smtClean="0">
                <a:solidFill>
                  <a:schemeClr val="tx1"/>
                </a:solidFill>
              </a:rPr>
              <a:t>PROGRAMAS TRANSLACIONAIS</a:t>
            </a:r>
            <a:r>
              <a:rPr lang="pt-BR" sz="2400" dirty="0" smtClean="0">
                <a:solidFill>
                  <a:schemeClr val="tx2">
                    <a:lumMod val="75000"/>
                  </a:schemeClr>
                </a:solidFill>
              </a:rPr>
              <a:t/>
            </a:r>
            <a:br>
              <a:rPr lang="pt-BR" sz="2400" dirty="0" smtClean="0">
                <a:solidFill>
                  <a:schemeClr val="tx2">
                    <a:lumMod val="75000"/>
                  </a:schemeClr>
                </a:solidFill>
              </a:rPr>
            </a:br>
            <a:r>
              <a:rPr lang="pt-BR" sz="2200" dirty="0" smtClean="0"/>
              <a:t>		&gt; </a:t>
            </a:r>
            <a:r>
              <a:rPr lang="pt-BR" sz="2200" i="1" dirty="0" smtClean="0"/>
              <a:t>Pesquisa com excelência</a:t>
            </a:r>
            <a:br>
              <a:rPr lang="pt-BR" sz="2200" i="1" dirty="0" smtClean="0"/>
            </a:br>
            <a:r>
              <a:rPr lang="pt-BR" sz="2200" i="1" dirty="0" smtClean="0"/>
              <a:t>		&gt; Tecnologia e Inovação</a:t>
            </a:r>
            <a:br>
              <a:rPr lang="pt-BR" sz="2200" i="1" dirty="0" smtClean="0"/>
            </a:br>
            <a:r>
              <a:rPr lang="pt-BR" sz="2200" i="1" dirty="0" smtClean="0"/>
              <a:t>		&gt; Soluções para a Sociedade</a:t>
            </a:r>
            <a:br>
              <a:rPr lang="pt-BR" sz="2200" i="1" dirty="0" smtClean="0"/>
            </a:br>
            <a:r>
              <a:rPr lang="pt-BR" dirty="0"/>
              <a:t/>
            </a:r>
            <a:br>
              <a:rPr lang="pt-BR" dirty="0"/>
            </a:br>
            <a:endParaRPr lang="pt-BR" dirty="0"/>
          </a:p>
        </p:txBody>
      </p:sp>
      <p:sp>
        <p:nvSpPr>
          <p:cNvPr id="4" name="CaixaDeTexto 3"/>
          <p:cNvSpPr txBox="1"/>
          <p:nvPr/>
        </p:nvSpPr>
        <p:spPr>
          <a:xfrm>
            <a:off x="2699792" y="260648"/>
            <a:ext cx="4752528" cy="584775"/>
          </a:xfrm>
          <a:prstGeom prst="rect">
            <a:avLst/>
          </a:prstGeom>
          <a:noFill/>
        </p:spPr>
        <p:txBody>
          <a:bodyPr wrap="square" rtlCol="0">
            <a:spAutoFit/>
          </a:bodyPr>
          <a:lstStyle/>
          <a:p>
            <a:pPr algn="ctr" defTabSz="914400" fontAlgn="auto" hangingPunct="1">
              <a:lnSpc>
                <a:spcPct val="100000"/>
              </a:lnSpc>
              <a:spcBef>
                <a:spcPts val="0"/>
              </a:spcBef>
              <a:spcAft>
                <a:spcPts val="0"/>
              </a:spcAft>
              <a:buClrTx/>
              <a:buSzTx/>
              <a:buFontTx/>
              <a:buNone/>
            </a:pPr>
            <a:r>
              <a:rPr lang="pt-BR" sz="3200" b="1" dirty="0" smtClean="0">
                <a:solidFill>
                  <a:prstClr val="black"/>
                </a:solidFill>
                <a:latin typeface="Century Schoolbook"/>
              </a:rPr>
              <a:t>PCTIS</a:t>
            </a:r>
            <a:endParaRPr lang="pt-BR" sz="3200" b="1" dirty="0">
              <a:solidFill>
                <a:prstClr val="black"/>
              </a:solidFill>
              <a:latin typeface="Century Schoolbook"/>
            </a:endParaRPr>
          </a:p>
        </p:txBody>
      </p:sp>
      <p:pic>
        <p:nvPicPr>
          <p:cNvPr id="5" name="Picture 2"/>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69358" y="6021288"/>
            <a:ext cx="1078865" cy="61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170013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b="1" dirty="0" err="1" smtClean="0">
                <a:solidFill>
                  <a:schemeClr val="tx1"/>
                </a:solidFill>
              </a:rPr>
              <a:t>Introdução</a:t>
            </a:r>
            <a:endParaRPr lang="en-US" sz="4400" b="1" dirty="0">
              <a:solidFill>
                <a:schemeClr val="tx1"/>
              </a:solidFill>
            </a:endParaRPr>
          </a:p>
        </p:txBody>
      </p:sp>
      <p:sp>
        <p:nvSpPr>
          <p:cNvPr id="5" name="Content Placeholder 4"/>
          <p:cNvSpPr>
            <a:spLocks noGrp="1"/>
          </p:cNvSpPr>
          <p:nvPr>
            <p:ph idx="1"/>
          </p:nvPr>
        </p:nvSpPr>
        <p:spPr/>
        <p:txBody>
          <a:bodyPr/>
          <a:lstStyle/>
          <a:p>
            <a:pPr marL="457200" indent="-457200">
              <a:buFont typeface="Arial"/>
              <a:buChar char="•"/>
            </a:pPr>
            <a:r>
              <a:rPr lang="pt-BR" dirty="0"/>
              <a:t>Ciência, Tecnologia &amp; Inovação como Modelo de desenvolvimento </a:t>
            </a:r>
            <a:r>
              <a:rPr lang="pt-BR" dirty="0" smtClean="0"/>
              <a:t>sustentável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274638"/>
            <a:ext cx="8496944" cy="778098"/>
          </a:xfrm>
        </p:spPr>
        <p:txBody>
          <a:bodyPr>
            <a:normAutofit fontScale="90000"/>
          </a:bodyPr>
          <a:lstStyle/>
          <a:p>
            <a:pPr algn="ctr"/>
            <a:r>
              <a:rPr lang="pt-BR" b="1" dirty="0" smtClean="0">
                <a:solidFill>
                  <a:schemeClr val="tx1"/>
                </a:solidFill>
              </a:rPr>
              <a:t>Programas </a:t>
            </a:r>
            <a:r>
              <a:rPr lang="pt-BR" b="1" dirty="0" smtClean="0">
                <a:solidFill>
                  <a:schemeClr val="tx1"/>
                </a:solidFill>
              </a:rPr>
              <a:t>Translacionais</a:t>
            </a:r>
            <a:r>
              <a:rPr lang="pt-BR" b="1" dirty="0" smtClean="0">
                <a:solidFill>
                  <a:schemeClr val="tx1"/>
                </a:solidFill>
              </a:rPr>
              <a:t>: um novo conceito de redes cooperativas e interação</a:t>
            </a:r>
            <a:endParaRPr lang="pt-BR" b="1" dirty="0">
              <a:solidFill>
                <a:schemeClr val="tx1"/>
              </a:solidFill>
            </a:endParaRPr>
          </a:p>
        </p:txBody>
      </p:sp>
      <p:sp>
        <p:nvSpPr>
          <p:cNvPr id="3" name="CaixaDeTexto 2"/>
          <p:cNvSpPr txBox="1"/>
          <p:nvPr/>
        </p:nvSpPr>
        <p:spPr>
          <a:xfrm>
            <a:off x="539552" y="1700808"/>
            <a:ext cx="8208912" cy="3416320"/>
          </a:xfrm>
          <a:prstGeom prst="rect">
            <a:avLst/>
          </a:prstGeom>
          <a:noFill/>
        </p:spPr>
        <p:txBody>
          <a:bodyPr wrap="square" rtlCol="0">
            <a:spAutoFit/>
          </a:bodyPr>
          <a:lstStyle/>
          <a:p>
            <a:pPr defTabSz="914400" fontAlgn="auto" hangingPunct="1">
              <a:lnSpc>
                <a:spcPct val="100000"/>
              </a:lnSpc>
              <a:spcBef>
                <a:spcPts val="0"/>
              </a:spcBef>
              <a:spcAft>
                <a:spcPts val="0"/>
              </a:spcAft>
              <a:buClrTx/>
              <a:buSzTx/>
              <a:buFontTx/>
              <a:buNone/>
            </a:pPr>
            <a:r>
              <a:rPr lang="pt-BR" sz="2400" dirty="0" smtClean="0">
                <a:solidFill>
                  <a:prstClr val="black"/>
                </a:solidFill>
                <a:latin typeface="Century Schoolbook"/>
              </a:rPr>
              <a:t>Integração entre:</a:t>
            </a:r>
          </a:p>
          <a:p>
            <a:pPr defTabSz="914400" fontAlgn="auto" hangingPunct="1">
              <a:lnSpc>
                <a:spcPct val="100000"/>
              </a:lnSpc>
              <a:spcBef>
                <a:spcPts val="0"/>
              </a:spcBef>
              <a:spcAft>
                <a:spcPts val="0"/>
              </a:spcAft>
              <a:buClrTx/>
              <a:buSzTx/>
              <a:buFontTx/>
              <a:buNone/>
            </a:pPr>
            <a:endParaRPr lang="pt-BR" sz="2400" dirty="0">
              <a:solidFill>
                <a:prstClr val="black"/>
              </a:solidFill>
              <a:latin typeface="Century Schoolbook"/>
            </a:endParaRP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400" dirty="0" smtClean="0">
                <a:solidFill>
                  <a:prstClr val="black"/>
                </a:solidFill>
                <a:latin typeface="Century Schoolbook"/>
              </a:rPr>
              <a:t>Plataformas Tecnológicas</a:t>
            </a: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400" dirty="0" smtClean="0">
                <a:solidFill>
                  <a:prstClr val="black"/>
                </a:solidFill>
                <a:latin typeface="Century Schoolbook"/>
              </a:rPr>
              <a:t>Grupos de Pesquisa</a:t>
            </a: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400" dirty="0" err="1" smtClean="0">
                <a:solidFill>
                  <a:prstClr val="black"/>
                </a:solidFill>
                <a:latin typeface="Century Schoolbook"/>
              </a:rPr>
              <a:t>Multi</a:t>
            </a:r>
            <a:r>
              <a:rPr lang="pt-BR" sz="2400" dirty="0" smtClean="0">
                <a:solidFill>
                  <a:prstClr val="black"/>
                </a:solidFill>
                <a:latin typeface="Century Schoolbook"/>
              </a:rPr>
              <a:t>- e transdisciplinar: diversas áreas de pesquisa</a:t>
            </a: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400" dirty="0" smtClean="0">
                <a:solidFill>
                  <a:prstClr val="black"/>
                </a:solidFill>
                <a:latin typeface="Century Schoolbook"/>
              </a:rPr>
              <a:t>Redes conectando Unidades</a:t>
            </a: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400" dirty="0" smtClean="0">
                <a:solidFill>
                  <a:prstClr val="black"/>
                </a:solidFill>
                <a:latin typeface="Century Schoolbook"/>
              </a:rPr>
              <a:t>Projetos “estruturantes” de desenvolvimento tecnológico avançado com perguntas a serem respondidas para a saúde pública</a:t>
            </a:r>
            <a:endParaRPr lang="pt-BR" sz="2400" dirty="0">
              <a:solidFill>
                <a:prstClr val="black"/>
              </a:solidFill>
              <a:latin typeface="Century Schoolbook"/>
            </a:endParaRPr>
          </a:p>
        </p:txBody>
      </p:sp>
      <p:pic>
        <p:nvPicPr>
          <p:cNvPr id="4" name="Picture 2"/>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60232" y="6021786"/>
            <a:ext cx="1078865" cy="61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80766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71400"/>
            <a:ext cx="7467600" cy="706090"/>
          </a:xfrm>
        </p:spPr>
        <p:txBody>
          <a:bodyPr/>
          <a:lstStyle/>
          <a:p>
            <a:pPr algn="ctr"/>
            <a:r>
              <a:rPr lang="pt-BR" dirty="0" smtClean="0"/>
              <a:t>Estruturação de </a:t>
            </a:r>
            <a:r>
              <a:rPr lang="pt-BR" dirty="0" err="1" smtClean="0"/>
              <a:t>PPTs</a:t>
            </a:r>
            <a:endParaRPr lang="pt-BR" dirty="0"/>
          </a:p>
        </p:txBody>
      </p:sp>
      <p:sp>
        <p:nvSpPr>
          <p:cNvPr id="3" name="CaixaDeTexto 2"/>
          <p:cNvSpPr txBox="1"/>
          <p:nvPr/>
        </p:nvSpPr>
        <p:spPr>
          <a:xfrm>
            <a:off x="467544" y="620688"/>
            <a:ext cx="8208912" cy="6370975"/>
          </a:xfrm>
          <a:prstGeom prst="rect">
            <a:avLst/>
          </a:prstGeom>
          <a:noFill/>
        </p:spPr>
        <p:txBody>
          <a:bodyPr wrap="square" rtlCol="0">
            <a:spAutoFit/>
          </a:bodyPr>
          <a:lstStyle/>
          <a:p>
            <a:r>
              <a:rPr lang="pt-BR" sz="2400" b="1" dirty="0" smtClean="0"/>
              <a:t>1. Mapear capacidade institucional existente e lacunas</a:t>
            </a:r>
          </a:p>
          <a:p>
            <a:r>
              <a:rPr lang="pt-BR" sz="2400" dirty="0" smtClean="0"/>
              <a:t>Mapear infraestrutura, capacidade e grupos atuantes nas diversas Unidades, </a:t>
            </a:r>
            <a:r>
              <a:rPr lang="pt-BR" sz="2400" dirty="0"/>
              <a:t>l</a:t>
            </a:r>
            <a:r>
              <a:rPr lang="pt-BR" sz="2400" dirty="0" smtClean="0"/>
              <a:t>acunas no conhecimento, nas ferramentas e serviços</a:t>
            </a:r>
          </a:p>
          <a:p>
            <a:endParaRPr lang="pt-BR" sz="2400" dirty="0"/>
          </a:p>
          <a:p>
            <a:r>
              <a:rPr lang="pt-BR" sz="2400" dirty="0" smtClean="0"/>
              <a:t>2. Mapear reais necessidades de insumos, serviços e necessidades como soluções para os agravos, ou como tecnologias críticas  para a saúde.</a:t>
            </a:r>
          </a:p>
          <a:p>
            <a:endParaRPr lang="pt-BR" sz="2400" dirty="0"/>
          </a:p>
          <a:p>
            <a:r>
              <a:rPr lang="pt-BR" sz="2400" b="1" dirty="0" smtClean="0"/>
              <a:t>3. </a:t>
            </a:r>
            <a:r>
              <a:rPr lang="pt-BR" sz="2400" b="1" dirty="0" smtClean="0">
                <a:solidFill>
                  <a:srgbClr val="C00000"/>
                </a:solidFill>
              </a:rPr>
              <a:t>Gerenciar grandes projetos induzidos, a partir de demandas específicas do MS e com impacto real na saúde e ambiente </a:t>
            </a:r>
          </a:p>
          <a:p>
            <a:endParaRPr lang="pt-BR" sz="2400" dirty="0"/>
          </a:p>
          <a:p>
            <a:r>
              <a:rPr lang="pt-BR" sz="2400" b="1" dirty="0" smtClean="0"/>
              <a:t>4. Mapear projetos e competências “individuais” </a:t>
            </a:r>
          </a:p>
          <a:p>
            <a:endParaRPr lang="pt-BR" sz="2400" b="1" dirty="0"/>
          </a:p>
          <a:p>
            <a:r>
              <a:rPr lang="pt-BR" sz="2400" b="1" dirty="0" smtClean="0"/>
              <a:t>5. COMUNICAÇÃO</a:t>
            </a:r>
          </a:p>
        </p:txBody>
      </p:sp>
    </p:spTree>
    <p:extLst>
      <p:ext uri="{BB962C8B-B14F-4D97-AF65-F5344CB8AC3E}">
        <p14:creationId xmlns:p14="http://schemas.microsoft.com/office/powerpoint/2010/main" val="23507389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496" y="-99392"/>
            <a:ext cx="7467600" cy="706090"/>
          </a:xfrm>
        </p:spPr>
        <p:txBody>
          <a:bodyPr/>
          <a:lstStyle/>
          <a:p>
            <a:pPr algn="ctr"/>
            <a:r>
              <a:rPr lang="pt-BR" b="1" dirty="0" smtClean="0">
                <a:solidFill>
                  <a:schemeClr val="tx1"/>
                </a:solidFill>
              </a:rPr>
              <a:t>Programas Translacionais (11)</a:t>
            </a:r>
            <a:endParaRPr lang="pt-BR" b="1" dirty="0">
              <a:solidFill>
                <a:schemeClr val="tx1"/>
              </a:solidFill>
            </a:endParaRPr>
          </a:p>
        </p:txBody>
      </p:sp>
      <p:sp>
        <p:nvSpPr>
          <p:cNvPr id="3" name="CaixaDeTexto 2"/>
          <p:cNvSpPr txBox="1"/>
          <p:nvPr/>
        </p:nvSpPr>
        <p:spPr>
          <a:xfrm>
            <a:off x="251520" y="821025"/>
            <a:ext cx="8784976" cy="5632311"/>
          </a:xfrm>
          <a:prstGeom prst="rect">
            <a:avLst/>
          </a:prstGeom>
          <a:noFill/>
        </p:spPr>
        <p:txBody>
          <a:bodyPr wrap="square" rtlCol="0">
            <a:spAutoFit/>
          </a:bodyPr>
          <a:lstStyle/>
          <a:p>
            <a:r>
              <a:rPr lang="pt-BR" sz="2400" b="1" dirty="0" smtClean="0"/>
              <a:t>Doenças Infecciosas</a:t>
            </a:r>
          </a:p>
          <a:p>
            <a:r>
              <a:rPr lang="pt-BR" sz="2400" dirty="0"/>
              <a:t>	</a:t>
            </a:r>
            <a:r>
              <a:rPr lang="pt-BR" sz="2400" dirty="0" smtClean="0"/>
              <a:t>Doença de Chagas (Fio-Chagas)</a:t>
            </a:r>
          </a:p>
          <a:p>
            <a:r>
              <a:rPr lang="pt-BR" sz="2400" dirty="0"/>
              <a:t>	</a:t>
            </a:r>
            <a:r>
              <a:rPr lang="pt-BR" sz="2400" dirty="0" smtClean="0"/>
              <a:t>Leishmaniose (Fio-</a:t>
            </a:r>
            <a:r>
              <a:rPr lang="pt-BR" sz="2400" dirty="0" err="1"/>
              <a:t>L</a:t>
            </a:r>
            <a:r>
              <a:rPr lang="pt-BR" sz="2400" dirty="0" err="1" smtClean="0"/>
              <a:t>eish</a:t>
            </a:r>
            <a:r>
              <a:rPr lang="pt-BR" sz="2400" dirty="0" smtClean="0"/>
              <a:t>)</a:t>
            </a:r>
          </a:p>
          <a:p>
            <a:r>
              <a:rPr lang="pt-BR" sz="2400" dirty="0"/>
              <a:t>	</a:t>
            </a:r>
            <a:r>
              <a:rPr lang="pt-BR" sz="2400" dirty="0" smtClean="0"/>
              <a:t>Esquistossomose (Fio-</a:t>
            </a:r>
            <a:r>
              <a:rPr lang="pt-BR" sz="2400" dirty="0" err="1" smtClean="0"/>
              <a:t>Schisto</a:t>
            </a:r>
            <a:r>
              <a:rPr lang="pt-BR" sz="2400" dirty="0" smtClean="0"/>
              <a:t>)</a:t>
            </a:r>
          </a:p>
          <a:p>
            <a:r>
              <a:rPr lang="pt-BR" sz="2400" dirty="0"/>
              <a:t>	</a:t>
            </a:r>
            <a:r>
              <a:rPr lang="pt-BR" sz="2400" dirty="0" smtClean="0"/>
              <a:t>Doenças emergentes e </a:t>
            </a:r>
            <a:r>
              <a:rPr lang="pt-BR" sz="2400" dirty="0" err="1" smtClean="0"/>
              <a:t>reemergentes</a:t>
            </a:r>
            <a:r>
              <a:rPr lang="pt-BR" sz="2400" dirty="0" smtClean="0"/>
              <a:t> (Fio-Emerge)</a:t>
            </a:r>
          </a:p>
          <a:p>
            <a:r>
              <a:rPr lang="pt-BR" sz="2400" dirty="0"/>
              <a:t>	</a:t>
            </a:r>
            <a:r>
              <a:rPr lang="pt-BR" sz="2400" dirty="0" smtClean="0"/>
              <a:t>Tuberculose e outras </a:t>
            </a:r>
            <a:r>
              <a:rPr lang="pt-BR" sz="2400" dirty="0" err="1" smtClean="0"/>
              <a:t>micobacterioses</a:t>
            </a:r>
            <a:r>
              <a:rPr lang="pt-BR" sz="2400" dirty="0" smtClean="0"/>
              <a:t> (Fio-Tb)</a:t>
            </a:r>
          </a:p>
          <a:p>
            <a:r>
              <a:rPr lang="pt-BR" sz="2400" b="1" dirty="0" smtClean="0"/>
              <a:t>Doenças crônicas não transmissíveis</a:t>
            </a:r>
          </a:p>
          <a:p>
            <a:pPr lvl="1"/>
            <a:r>
              <a:rPr lang="pt-BR" sz="2400" dirty="0" smtClean="0"/>
              <a:t>	Doenças neurológicas (Fio-</a:t>
            </a:r>
            <a:r>
              <a:rPr lang="pt-BR" sz="2400" dirty="0" err="1"/>
              <a:t>N</a:t>
            </a:r>
            <a:r>
              <a:rPr lang="pt-BR" sz="2400" dirty="0" err="1" smtClean="0"/>
              <a:t>euro</a:t>
            </a:r>
            <a:r>
              <a:rPr lang="pt-BR" sz="2400" dirty="0" smtClean="0"/>
              <a:t>)</a:t>
            </a:r>
          </a:p>
          <a:p>
            <a:pPr lvl="1"/>
            <a:r>
              <a:rPr lang="pt-BR" sz="2400" dirty="0" smtClean="0"/>
              <a:t>	Câncer (Fio-</a:t>
            </a:r>
            <a:r>
              <a:rPr lang="pt-BR" sz="2400" dirty="0" err="1" smtClean="0"/>
              <a:t>Cancer</a:t>
            </a:r>
            <a:r>
              <a:rPr lang="pt-BR" sz="2400" dirty="0" smtClean="0"/>
              <a:t>)</a:t>
            </a:r>
          </a:p>
          <a:p>
            <a:pPr lvl="1"/>
            <a:r>
              <a:rPr lang="pt-BR" sz="2400" dirty="0"/>
              <a:t>	</a:t>
            </a:r>
            <a:r>
              <a:rPr lang="pt-BR" sz="2400" dirty="0" smtClean="0"/>
              <a:t>Doenças metabólicas (Fio-</a:t>
            </a:r>
            <a:r>
              <a:rPr lang="pt-BR" sz="2400" dirty="0" err="1"/>
              <a:t>M</a:t>
            </a:r>
            <a:r>
              <a:rPr lang="pt-BR" sz="2400" dirty="0" err="1" smtClean="0"/>
              <a:t>etabol</a:t>
            </a:r>
            <a:r>
              <a:rPr lang="pt-BR" sz="2400" dirty="0" smtClean="0"/>
              <a:t>)</a:t>
            </a:r>
          </a:p>
          <a:p>
            <a:r>
              <a:rPr lang="pt-BR" sz="2400" b="1" dirty="0" smtClean="0"/>
              <a:t>Novas Tecnologias</a:t>
            </a:r>
          </a:p>
          <a:p>
            <a:r>
              <a:rPr lang="pt-BR" sz="2400" dirty="0"/>
              <a:t>	</a:t>
            </a:r>
            <a:r>
              <a:rPr lang="pt-BR" sz="2400" dirty="0" smtClean="0"/>
              <a:t>Tecnologias –</a:t>
            </a:r>
            <a:r>
              <a:rPr lang="pt-BR" sz="2400" dirty="0" err="1" smtClean="0"/>
              <a:t>Ômicas</a:t>
            </a:r>
            <a:r>
              <a:rPr lang="pt-BR" sz="2400" dirty="0" smtClean="0"/>
              <a:t> e Computação Científica em 			Saúde e ambiente (Fio-ROCC) </a:t>
            </a:r>
          </a:p>
          <a:p>
            <a:r>
              <a:rPr lang="pt-BR" sz="2400" dirty="0"/>
              <a:t>	</a:t>
            </a:r>
            <a:r>
              <a:rPr lang="pt-BR" sz="2400" dirty="0" smtClean="0"/>
              <a:t>Nanotecnologia (Fio-Nano)</a:t>
            </a:r>
            <a:endParaRPr lang="pt-BR" sz="2000" dirty="0" smtClean="0"/>
          </a:p>
          <a:p>
            <a:r>
              <a:rPr lang="pt-BR" sz="2400" dirty="0"/>
              <a:t>	</a:t>
            </a:r>
            <a:r>
              <a:rPr lang="pt-BR" sz="2400" dirty="0" smtClean="0"/>
              <a:t>Biologia sintética (Fio-</a:t>
            </a:r>
            <a:r>
              <a:rPr lang="pt-BR" sz="2400" dirty="0" err="1" smtClean="0"/>
              <a:t>BioSin</a:t>
            </a:r>
            <a:r>
              <a:rPr lang="pt-BR" sz="2400" dirty="0" smtClean="0"/>
              <a:t>)</a:t>
            </a:r>
            <a:endParaRPr lang="pt-BR" sz="2000" dirty="0"/>
          </a:p>
        </p:txBody>
      </p:sp>
    </p:spTree>
    <p:extLst>
      <p:ext uri="{BB962C8B-B14F-4D97-AF65-F5344CB8AC3E}">
        <p14:creationId xmlns:p14="http://schemas.microsoft.com/office/powerpoint/2010/main" val="27932918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188640"/>
            <a:ext cx="7467600" cy="724942"/>
          </a:xfrm>
        </p:spPr>
        <p:txBody>
          <a:bodyPr/>
          <a:lstStyle/>
          <a:p>
            <a:r>
              <a:rPr lang="pt-BR" b="1" dirty="0"/>
              <a:t>Status Atual</a:t>
            </a:r>
          </a:p>
        </p:txBody>
      </p:sp>
      <p:sp>
        <p:nvSpPr>
          <p:cNvPr id="4" name="Content Placeholder 3"/>
          <p:cNvSpPr>
            <a:spLocks noGrp="1"/>
          </p:cNvSpPr>
          <p:nvPr>
            <p:ph sz="quarter" idx="1"/>
          </p:nvPr>
        </p:nvSpPr>
        <p:spPr>
          <a:xfrm>
            <a:off x="457200" y="1052736"/>
            <a:ext cx="8291264" cy="5805264"/>
          </a:xfrm>
        </p:spPr>
        <p:txBody>
          <a:bodyPr>
            <a:normAutofit fontScale="92500" lnSpcReduction="10000"/>
          </a:bodyPr>
          <a:lstStyle/>
          <a:p>
            <a:pPr>
              <a:lnSpc>
                <a:spcPct val="150000"/>
              </a:lnSpc>
            </a:pPr>
            <a:r>
              <a:rPr lang="pt-BR" dirty="0" smtClean="0"/>
              <a:t>Base estruturada de grupos/redes </a:t>
            </a:r>
            <a:r>
              <a:rPr lang="pt-BR" dirty="0" err="1" smtClean="0"/>
              <a:t>interunidades</a:t>
            </a:r>
            <a:r>
              <a:rPr lang="pt-BR" dirty="0" smtClean="0"/>
              <a:t> </a:t>
            </a:r>
            <a:r>
              <a:rPr lang="pt-BR" dirty="0" smtClean="0"/>
              <a:t>na Fiocruz</a:t>
            </a:r>
            <a:endParaRPr lang="pt-BR" dirty="0"/>
          </a:p>
          <a:p>
            <a:pPr>
              <a:lnSpc>
                <a:spcPct val="150000"/>
              </a:lnSpc>
            </a:pPr>
            <a:r>
              <a:rPr lang="pt-BR" dirty="0" smtClean="0"/>
              <a:t>Clara missão de impacto em Saúde e interação com parceiros produtivos</a:t>
            </a:r>
          </a:p>
          <a:p>
            <a:pPr>
              <a:lnSpc>
                <a:spcPct val="150000"/>
              </a:lnSpc>
            </a:pPr>
            <a:r>
              <a:rPr lang="pt-BR" dirty="0" smtClean="0"/>
              <a:t>Com poucas exceções, tecnologias já estão disponíveis</a:t>
            </a:r>
            <a:endParaRPr lang="pt-BR" dirty="0"/>
          </a:p>
          <a:p>
            <a:pPr>
              <a:lnSpc>
                <a:spcPct val="150000"/>
              </a:lnSpc>
            </a:pPr>
            <a:r>
              <a:rPr lang="pt-BR" dirty="0" smtClean="0">
                <a:solidFill>
                  <a:srgbClr val="C00000"/>
                </a:solidFill>
              </a:rPr>
              <a:t>11 Programas Translacionais </a:t>
            </a:r>
          </a:p>
          <a:p>
            <a:pPr>
              <a:lnSpc>
                <a:spcPct val="150000"/>
              </a:lnSpc>
            </a:pPr>
            <a:r>
              <a:rPr lang="pt-BR" dirty="0" smtClean="0"/>
              <a:t>Orçamento de </a:t>
            </a:r>
            <a:r>
              <a:rPr lang="pt-BR" dirty="0"/>
              <a:t>4</a:t>
            </a:r>
            <a:r>
              <a:rPr lang="pt-BR" dirty="0" smtClean="0"/>
              <a:t> </a:t>
            </a:r>
            <a:r>
              <a:rPr lang="pt-BR" dirty="0" smtClean="0"/>
              <a:t>milhões de reais/ano em 2015, e busca de recursos adicionais com editais externos e parcerias. </a:t>
            </a:r>
          </a:p>
          <a:p>
            <a:pPr>
              <a:lnSpc>
                <a:spcPct val="150000"/>
              </a:lnSpc>
            </a:pPr>
            <a:r>
              <a:rPr lang="pt-BR" dirty="0" smtClean="0"/>
              <a:t>Edital com chamada de adesão dos grupos de pesquisa na Fiocruz aos Programas Translacionais</a:t>
            </a:r>
          </a:p>
          <a:p>
            <a:pPr>
              <a:lnSpc>
                <a:spcPct val="150000"/>
              </a:lnSpc>
            </a:pPr>
            <a:r>
              <a:rPr lang="pt-BR" dirty="0" smtClean="0"/>
              <a:t>Futuros editais para o desenvolvimento de Insumos Estratégicos, definidos pelo </a:t>
            </a:r>
            <a:r>
              <a:rPr lang="pt-BR" b="1" dirty="0" smtClean="0"/>
              <a:t>Comitê Estratégico</a:t>
            </a:r>
            <a:r>
              <a:rPr lang="pt-BR" dirty="0" smtClean="0"/>
              <a:t>.</a:t>
            </a:r>
            <a:endParaRPr lang="pt-BR" dirty="0"/>
          </a:p>
          <a:p>
            <a:pPr marL="0" indent="0">
              <a:buNone/>
            </a:pPr>
            <a:endParaRPr lang="pt-BR" dirty="0"/>
          </a:p>
        </p:txBody>
      </p:sp>
    </p:spTree>
    <p:custDataLst>
      <p:tags r:id="rId1"/>
    </p:custDataLst>
    <p:extLst>
      <p:ext uri="{BB962C8B-B14F-4D97-AF65-F5344CB8AC3E}">
        <p14:creationId xmlns:p14="http://schemas.microsoft.com/office/powerpoint/2010/main" val="7658835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459432"/>
            <a:ext cx="7467600" cy="1143000"/>
          </a:xfrm>
        </p:spPr>
        <p:txBody>
          <a:bodyPr/>
          <a:lstStyle/>
          <a:p>
            <a:r>
              <a:rPr lang="pt-BR" dirty="0"/>
              <a:t>Dependências e Recursos</a:t>
            </a:r>
          </a:p>
        </p:txBody>
      </p:sp>
      <p:graphicFrame>
        <p:nvGraphicFramePr>
          <p:cNvPr id="4" name="Content Placeholder 3"/>
          <p:cNvGraphicFramePr>
            <a:graphicFrameLocks noGrp="1"/>
          </p:cNvGraphicFramePr>
          <p:nvPr>
            <p:ph sz="quarter" idx="1"/>
            <p:custDataLst>
              <p:tags r:id="rId3"/>
            </p:custDataLst>
            <p:extLst>
              <p:ext uri="{D42A27DB-BD31-4B8C-83A1-F6EECF244321}">
                <p14:modId xmlns:p14="http://schemas.microsoft.com/office/powerpoint/2010/main" val="1649908087"/>
              </p:ext>
            </p:extLst>
          </p:nvPr>
        </p:nvGraphicFramePr>
        <p:xfrm>
          <a:off x="35496" y="1052736"/>
          <a:ext cx="8343900" cy="49441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44405419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4800" y="188640"/>
            <a:ext cx="7467600" cy="706090"/>
          </a:xfrm>
        </p:spPr>
        <p:txBody>
          <a:bodyPr/>
          <a:lstStyle/>
          <a:p>
            <a:pPr algn="ctr"/>
            <a:r>
              <a:rPr lang="pt-BR" dirty="0" smtClean="0"/>
              <a:t>Recursos e orçamento</a:t>
            </a:r>
            <a:endParaRPr lang="pt-BR" dirty="0"/>
          </a:p>
        </p:txBody>
      </p:sp>
      <p:sp>
        <p:nvSpPr>
          <p:cNvPr id="3" name="CaixaDeTexto 2"/>
          <p:cNvSpPr txBox="1"/>
          <p:nvPr/>
        </p:nvSpPr>
        <p:spPr>
          <a:xfrm>
            <a:off x="323528" y="956939"/>
            <a:ext cx="8208912" cy="6155531"/>
          </a:xfrm>
          <a:prstGeom prst="rect">
            <a:avLst/>
          </a:prstGeom>
          <a:noFill/>
        </p:spPr>
        <p:txBody>
          <a:bodyPr wrap="square" rtlCol="0">
            <a:spAutoFit/>
          </a:bodyPr>
          <a:lstStyle/>
          <a:p>
            <a:pPr defTabSz="914400" fontAlgn="auto" hangingPunct="1">
              <a:lnSpc>
                <a:spcPct val="100000"/>
              </a:lnSpc>
              <a:spcBef>
                <a:spcPts val="0"/>
              </a:spcBef>
              <a:spcAft>
                <a:spcPts val="0"/>
              </a:spcAft>
              <a:buClrTx/>
              <a:buSzTx/>
              <a:buFontTx/>
              <a:buNone/>
            </a:pPr>
            <a:r>
              <a:rPr lang="pt-BR" sz="2000" dirty="0" smtClean="0">
                <a:solidFill>
                  <a:prstClr val="black"/>
                </a:solidFill>
                <a:latin typeface="Century Schoolbook"/>
                <a:ea typeface="+mn-ea"/>
              </a:rPr>
              <a:t>1. Para gerir o programa (comunicação, gestão de projetos), serão necessários:</a:t>
            </a:r>
          </a:p>
          <a:p>
            <a:pPr defTabSz="914400" fontAlgn="auto" hangingPunct="1">
              <a:lnSpc>
                <a:spcPct val="100000"/>
              </a:lnSpc>
              <a:spcBef>
                <a:spcPts val="0"/>
              </a:spcBef>
              <a:spcAft>
                <a:spcPts val="0"/>
              </a:spcAft>
              <a:buClrTx/>
              <a:buSzTx/>
              <a:buFontTx/>
              <a:buNone/>
            </a:pPr>
            <a:endParaRPr lang="pt-BR" sz="2000" dirty="0">
              <a:solidFill>
                <a:prstClr val="black"/>
              </a:solidFill>
              <a:latin typeface="Century Schoolbook"/>
              <a:ea typeface="+mn-ea"/>
            </a:endParaRP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000" dirty="0" smtClean="0">
                <a:solidFill>
                  <a:prstClr val="black"/>
                </a:solidFill>
                <a:latin typeface="Century Schoolbook"/>
                <a:ea typeface="+mn-ea"/>
              </a:rPr>
              <a:t>Escritório de gestão de projetos e prospectivas: Gerentes de projetos/Programas/Redes: compartilhados entre 10 Programas Integrados: promoção e acompanhamento das atividades das Redes, e dos grupos participantes</a:t>
            </a: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000" dirty="0" smtClean="0">
                <a:solidFill>
                  <a:prstClr val="black"/>
                </a:solidFill>
                <a:latin typeface="Century Schoolbook"/>
                <a:ea typeface="+mn-ea"/>
              </a:rPr>
              <a:t>1 </a:t>
            </a:r>
            <a:r>
              <a:rPr lang="pt-BR" sz="2000" dirty="0" err="1" smtClean="0">
                <a:solidFill>
                  <a:prstClr val="black"/>
                </a:solidFill>
                <a:latin typeface="Century Schoolbook"/>
                <a:ea typeface="+mn-ea"/>
              </a:rPr>
              <a:t>Webdesigner</a:t>
            </a:r>
            <a:r>
              <a:rPr lang="pt-BR" sz="2000" dirty="0" smtClean="0">
                <a:solidFill>
                  <a:prstClr val="black"/>
                </a:solidFill>
                <a:latin typeface="Century Schoolbook"/>
                <a:ea typeface="+mn-ea"/>
              </a:rPr>
              <a:t>/comunicador (terceirizado) compartilhado entre 10 </a:t>
            </a:r>
            <a:r>
              <a:rPr lang="pt-BR" sz="2000" dirty="0" err="1" smtClean="0">
                <a:solidFill>
                  <a:prstClr val="black"/>
                </a:solidFill>
                <a:latin typeface="Century Schoolbook"/>
                <a:ea typeface="+mn-ea"/>
              </a:rPr>
              <a:t>PI´s</a:t>
            </a:r>
            <a:endParaRPr lang="pt-BR" sz="2000" dirty="0">
              <a:solidFill>
                <a:prstClr val="black"/>
              </a:solidFill>
              <a:latin typeface="Century Schoolbook"/>
              <a:ea typeface="+mn-ea"/>
            </a:endParaRP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000" dirty="0" smtClean="0">
                <a:solidFill>
                  <a:prstClr val="black"/>
                </a:solidFill>
                <a:latin typeface="Century Schoolbook"/>
                <a:ea typeface="+mn-ea"/>
              </a:rPr>
              <a:t>Coordenador do programa</a:t>
            </a: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000" dirty="0" smtClean="0">
                <a:solidFill>
                  <a:prstClr val="black"/>
                </a:solidFill>
                <a:latin typeface="Century Schoolbook"/>
                <a:ea typeface="+mn-ea"/>
              </a:rPr>
              <a:t>Consultoria Ad Hoc – externa e permanente com parceiros internacionais</a:t>
            </a:r>
          </a:p>
          <a:p>
            <a:pPr marL="285750" indent="-285750" defTabSz="914400" fontAlgn="auto" hangingPunct="1">
              <a:lnSpc>
                <a:spcPct val="100000"/>
              </a:lnSpc>
              <a:spcBef>
                <a:spcPts val="0"/>
              </a:spcBef>
              <a:spcAft>
                <a:spcPts val="0"/>
              </a:spcAft>
              <a:buClrTx/>
              <a:buSzTx/>
              <a:buFont typeface="Arial" panose="020B0604020202020204" pitchFamily="34" charset="0"/>
              <a:buChar char="•"/>
            </a:pPr>
            <a:r>
              <a:rPr lang="pt-BR" sz="2000" dirty="0" smtClean="0">
                <a:solidFill>
                  <a:prstClr val="black"/>
                </a:solidFill>
                <a:latin typeface="Century Schoolbook"/>
                <a:ea typeface="+mn-ea"/>
              </a:rPr>
              <a:t>Intensa comunicação dentro e fora do PCTIS</a:t>
            </a:r>
            <a:endParaRPr lang="pt-BR" sz="2000" dirty="0">
              <a:solidFill>
                <a:prstClr val="black"/>
              </a:solidFill>
              <a:latin typeface="Century Schoolbook"/>
              <a:ea typeface="+mn-ea"/>
            </a:endParaRPr>
          </a:p>
          <a:p>
            <a:pPr marL="285750" indent="-285750" defTabSz="914400" fontAlgn="auto" hangingPunct="1">
              <a:lnSpc>
                <a:spcPct val="100000"/>
              </a:lnSpc>
              <a:spcBef>
                <a:spcPts val="0"/>
              </a:spcBef>
              <a:spcAft>
                <a:spcPts val="0"/>
              </a:spcAft>
              <a:buClrTx/>
              <a:buSzTx/>
              <a:buFont typeface="Arial" panose="020B0604020202020204" pitchFamily="34" charset="0"/>
              <a:buChar char="•"/>
            </a:pPr>
            <a:endParaRPr lang="pt-BR" sz="2000" dirty="0">
              <a:solidFill>
                <a:prstClr val="black"/>
              </a:solidFill>
              <a:latin typeface="Century Schoolbook"/>
              <a:ea typeface="+mn-ea"/>
            </a:endParaRPr>
          </a:p>
          <a:p>
            <a:pPr defTabSz="914400" fontAlgn="auto" hangingPunct="1">
              <a:lnSpc>
                <a:spcPct val="100000"/>
              </a:lnSpc>
              <a:spcBef>
                <a:spcPts val="0"/>
              </a:spcBef>
              <a:spcAft>
                <a:spcPts val="0"/>
              </a:spcAft>
              <a:buClrTx/>
              <a:buSzTx/>
              <a:buFontTx/>
              <a:buNone/>
            </a:pPr>
            <a:r>
              <a:rPr lang="pt-BR" sz="2000" dirty="0" smtClean="0">
                <a:solidFill>
                  <a:prstClr val="black"/>
                </a:solidFill>
                <a:latin typeface="Century Schoolbook"/>
                <a:ea typeface="+mn-ea"/>
              </a:rPr>
              <a:t>2. Recursos financeiros (total 5-6 milhões) possível fundo de financiamento </a:t>
            </a:r>
            <a:r>
              <a:rPr lang="pt-BR" sz="2000" dirty="0" err="1" smtClean="0">
                <a:solidFill>
                  <a:prstClr val="black"/>
                </a:solidFill>
                <a:latin typeface="Century Schoolbook"/>
                <a:ea typeface="+mn-ea"/>
              </a:rPr>
              <a:t>Fiotec</a:t>
            </a:r>
            <a:r>
              <a:rPr lang="pt-BR" sz="2000" dirty="0" smtClean="0">
                <a:solidFill>
                  <a:prstClr val="black"/>
                </a:solidFill>
                <a:latin typeface="Century Schoolbook"/>
                <a:ea typeface="+mn-ea"/>
              </a:rPr>
              <a:t> – cavalos vencedores?????? (</a:t>
            </a:r>
            <a:r>
              <a:rPr lang="pt-BR" sz="2000" dirty="0" err="1" smtClean="0">
                <a:solidFill>
                  <a:prstClr val="black"/>
                </a:solidFill>
                <a:latin typeface="Century Schoolbook"/>
                <a:ea typeface="+mn-ea"/>
              </a:rPr>
              <a:t>Fiotec</a:t>
            </a:r>
            <a:r>
              <a:rPr lang="pt-BR" sz="2000" dirty="0" smtClean="0">
                <a:solidFill>
                  <a:prstClr val="black"/>
                </a:solidFill>
                <a:latin typeface="Century Schoolbook"/>
                <a:ea typeface="+mn-ea"/>
              </a:rPr>
              <a:t> apresentará portfólio de investimento)</a:t>
            </a:r>
          </a:p>
          <a:p>
            <a:pPr defTabSz="914400" fontAlgn="auto" hangingPunct="1">
              <a:lnSpc>
                <a:spcPct val="100000"/>
              </a:lnSpc>
              <a:spcBef>
                <a:spcPts val="0"/>
              </a:spcBef>
              <a:spcAft>
                <a:spcPts val="0"/>
              </a:spcAft>
              <a:buClrTx/>
              <a:buSzTx/>
              <a:buFontTx/>
              <a:buNone/>
            </a:pPr>
            <a:endParaRPr lang="pt-BR" dirty="0">
              <a:solidFill>
                <a:prstClr val="black"/>
              </a:solidFill>
              <a:latin typeface="Century Schoolbook"/>
              <a:ea typeface="+mn-ea"/>
            </a:endParaRPr>
          </a:p>
          <a:p>
            <a:pPr defTabSz="914400" fontAlgn="auto" hangingPunct="1">
              <a:lnSpc>
                <a:spcPct val="100000"/>
              </a:lnSpc>
              <a:spcBef>
                <a:spcPts val="0"/>
              </a:spcBef>
              <a:spcAft>
                <a:spcPts val="0"/>
              </a:spcAft>
              <a:buClrTx/>
              <a:buSzTx/>
              <a:buFontTx/>
              <a:buNone/>
            </a:pPr>
            <a:endParaRPr lang="pt-BR" dirty="0" smtClean="0">
              <a:solidFill>
                <a:prstClr val="black"/>
              </a:solidFill>
              <a:latin typeface="Century Schoolbook"/>
              <a:ea typeface="+mn-ea"/>
            </a:endParaRPr>
          </a:p>
          <a:p>
            <a:pPr defTabSz="914400" fontAlgn="auto" hangingPunct="1">
              <a:lnSpc>
                <a:spcPct val="100000"/>
              </a:lnSpc>
              <a:spcBef>
                <a:spcPts val="0"/>
              </a:spcBef>
              <a:spcAft>
                <a:spcPts val="0"/>
              </a:spcAft>
              <a:buClrTx/>
              <a:buSzTx/>
              <a:buFontTx/>
              <a:buNone/>
            </a:pPr>
            <a:endParaRPr lang="pt-BR" dirty="0" smtClean="0">
              <a:solidFill>
                <a:prstClr val="black"/>
              </a:solidFill>
              <a:latin typeface="Century Schoolbook"/>
              <a:ea typeface="+mn-ea"/>
            </a:endParaRPr>
          </a:p>
        </p:txBody>
      </p:sp>
      <p:pic>
        <p:nvPicPr>
          <p:cNvPr id="4" name="Picture 2"/>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60232" y="6201871"/>
            <a:ext cx="1078865" cy="61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9931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073840427"/>
              </p:ext>
            </p:extLst>
          </p:nvPr>
        </p:nvGraphicFramePr>
        <p:xfrm>
          <a:off x="328612" y="1143000"/>
          <a:ext cx="8486776"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pt-BR" dirty="0" smtClean="0"/>
              <a:t>Avaliação e acompanhamento dos Programas Translacionais</a:t>
            </a:r>
            <a:endParaRPr lang="pt-BR" dirty="0"/>
          </a:p>
        </p:txBody>
      </p:sp>
      <p:sp>
        <p:nvSpPr>
          <p:cNvPr id="2" name="CaixaDeTexto 1"/>
          <p:cNvSpPr txBox="1"/>
          <p:nvPr/>
        </p:nvSpPr>
        <p:spPr>
          <a:xfrm>
            <a:off x="251520" y="4221088"/>
            <a:ext cx="1944216" cy="2585323"/>
          </a:xfrm>
          <a:prstGeom prst="rect">
            <a:avLst/>
          </a:prstGeom>
          <a:noFill/>
        </p:spPr>
        <p:txBody>
          <a:bodyPr wrap="square" rtlCol="0">
            <a:spAutoFit/>
          </a:bodyPr>
          <a:lstStyle/>
          <a:p>
            <a:r>
              <a:rPr lang="pt-BR" dirty="0" smtClean="0"/>
              <a:t>Edital de adesão e cadastro Programas Translacionais</a:t>
            </a:r>
          </a:p>
          <a:p>
            <a:endParaRPr lang="pt-BR" dirty="0"/>
          </a:p>
          <a:p>
            <a:r>
              <a:rPr lang="pt-BR" dirty="0" smtClean="0"/>
              <a:t>Reunião Comitê Estratégico</a:t>
            </a:r>
          </a:p>
          <a:p>
            <a:endParaRPr lang="pt-BR" dirty="0"/>
          </a:p>
          <a:p>
            <a:r>
              <a:rPr lang="pt-BR" dirty="0" smtClean="0"/>
              <a:t>Editais Insumos</a:t>
            </a:r>
            <a:endParaRPr lang="pt-BR" dirty="0"/>
          </a:p>
        </p:txBody>
      </p:sp>
      <p:sp>
        <p:nvSpPr>
          <p:cNvPr id="6" name="CaixaDeTexto 5"/>
          <p:cNvSpPr txBox="1"/>
          <p:nvPr/>
        </p:nvSpPr>
        <p:spPr>
          <a:xfrm>
            <a:off x="2267745" y="4221088"/>
            <a:ext cx="2160240" cy="2585323"/>
          </a:xfrm>
          <a:prstGeom prst="rect">
            <a:avLst/>
          </a:prstGeom>
          <a:noFill/>
        </p:spPr>
        <p:txBody>
          <a:bodyPr wrap="square" rtlCol="0">
            <a:spAutoFit/>
          </a:bodyPr>
          <a:lstStyle/>
          <a:p>
            <a:r>
              <a:rPr lang="pt-BR" dirty="0" smtClean="0"/>
              <a:t>Avaliação 1</a:t>
            </a:r>
          </a:p>
          <a:p>
            <a:r>
              <a:rPr lang="pt-BR" dirty="0" smtClean="0"/>
              <a:t>Estruturação </a:t>
            </a:r>
            <a:r>
              <a:rPr lang="pt-BR" dirty="0" err="1" smtClean="0"/>
              <a:t>PPTs</a:t>
            </a:r>
            <a:r>
              <a:rPr lang="pt-BR" dirty="0" smtClean="0"/>
              <a:t> </a:t>
            </a:r>
          </a:p>
          <a:p>
            <a:endParaRPr lang="pt-BR" dirty="0"/>
          </a:p>
          <a:p>
            <a:r>
              <a:rPr lang="pt-BR" dirty="0" smtClean="0"/>
              <a:t>Planos de Projetos Insumos </a:t>
            </a:r>
          </a:p>
          <a:p>
            <a:endParaRPr lang="pt-BR" dirty="0"/>
          </a:p>
          <a:p>
            <a:r>
              <a:rPr lang="pt-BR" dirty="0" err="1"/>
              <a:t>C</a:t>
            </a:r>
            <a:r>
              <a:rPr lang="pt-BR" dirty="0" err="1" smtClean="0"/>
              <a:t>ontratualização</a:t>
            </a:r>
            <a:endParaRPr lang="pt-BR" dirty="0" smtClean="0"/>
          </a:p>
          <a:p>
            <a:endParaRPr lang="pt-BR" dirty="0"/>
          </a:p>
        </p:txBody>
      </p:sp>
      <p:sp>
        <p:nvSpPr>
          <p:cNvPr id="7" name="CaixaDeTexto 6"/>
          <p:cNvSpPr txBox="1"/>
          <p:nvPr/>
        </p:nvSpPr>
        <p:spPr>
          <a:xfrm>
            <a:off x="4434567" y="4221088"/>
            <a:ext cx="2047517" cy="2308324"/>
          </a:xfrm>
          <a:prstGeom prst="rect">
            <a:avLst/>
          </a:prstGeom>
          <a:noFill/>
        </p:spPr>
        <p:txBody>
          <a:bodyPr wrap="square" rtlCol="0">
            <a:spAutoFit/>
          </a:bodyPr>
          <a:lstStyle/>
          <a:p>
            <a:r>
              <a:rPr lang="pt-BR" dirty="0" smtClean="0"/>
              <a:t>Avaliação 2</a:t>
            </a:r>
          </a:p>
          <a:p>
            <a:r>
              <a:rPr lang="pt-BR" dirty="0" smtClean="0"/>
              <a:t>Metas e resultados </a:t>
            </a:r>
            <a:r>
              <a:rPr lang="pt-BR" dirty="0" err="1" smtClean="0"/>
              <a:t>PPTs</a:t>
            </a:r>
            <a:endParaRPr lang="pt-BR" dirty="0" smtClean="0"/>
          </a:p>
          <a:p>
            <a:endParaRPr lang="pt-BR" dirty="0"/>
          </a:p>
          <a:p>
            <a:r>
              <a:rPr lang="pt-BR" dirty="0" smtClean="0"/>
              <a:t>Resultados inicias Projetos Insumos </a:t>
            </a:r>
          </a:p>
          <a:p>
            <a:r>
              <a:rPr lang="pt-BR" dirty="0" smtClean="0"/>
              <a:t>(go/no-go)</a:t>
            </a:r>
            <a:endParaRPr lang="pt-BR" dirty="0"/>
          </a:p>
        </p:txBody>
      </p:sp>
      <p:sp>
        <p:nvSpPr>
          <p:cNvPr id="8" name="CaixaDeTexto 7"/>
          <p:cNvSpPr txBox="1"/>
          <p:nvPr/>
        </p:nvSpPr>
        <p:spPr>
          <a:xfrm>
            <a:off x="6556931" y="4221088"/>
            <a:ext cx="2047517" cy="2308324"/>
          </a:xfrm>
          <a:prstGeom prst="rect">
            <a:avLst/>
          </a:prstGeom>
          <a:noFill/>
        </p:spPr>
        <p:txBody>
          <a:bodyPr wrap="square" rtlCol="0">
            <a:spAutoFit/>
          </a:bodyPr>
          <a:lstStyle/>
          <a:p>
            <a:r>
              <a:rPr lang="pt-BR" dirty="0" smtClean="0"/>
              <a:t>Avaliação 3, 4 </a:t>
            </a:r>
          </a:p>
          <a:p>
            <a:r>
              <a:rPr lang="pt-BR" dirty="0" smtClean="0"/>
              <a:t>Avanços </a:t>
            </a:r>
            <a:r>
              <a:rPr lang="pt-BR" dirty="0" err="1" smtClean="0"/>
              <a:t>PPTs</a:t>
            </a:r>
            <a:endParaRPr lang="pt-BR" dirty="0" smtClean="0"/>
          </a:p>
          <a:p>
            <a:r>
              <a:rPr lang="pt-BR" dirty="0" smtClean="0"/>
              <a:t>Protótipos Insumos</a:t>
            </a:r>
          </a:p>
          <a:p>
            <a:endParaRPr lang="pt-BR" dirty="0"/>
          </a:p>
          <a:p>
            <a:r>
              <a:rPr lang="pt-BR" dirty="0" smtClean="0"/>
              <a:t>Parcerias Produtivas</a:t>
            </a:r>
          </a:p>
          <a:p>
            <a:endParaRPr lang="pt-BR" dirty="0"/>
          </a:p>
        </p:txBody>
      </p:sp>
    </p:spTree>
    <p:extLst>
      <p:ext uri="{BB962C8B-B14F-4D97-AF65-F5344CB8AC3E}">
        <p14:creationId xmlns:p14="http://schemas.microsoft.com/office/powerpoint/2010/main" val="32023033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graphicEl>
                                              <a:dgm id="{372AB35D-7F85-4F08-9397-AA61FB00442A}"/>
                                            </p:graphicEl>
                                          </p:spTgt>
                                        </p:tgtEl>
                                        <p:attrNameLst>
                                          <p:attrName>style.visibility</p:attrName>
                                        </p:attrNameLst>
                                      </p:cBhvr>
                                      <p:to>
                                        <p:strVal val="visible"/>
                                      </p:to>
                                    </p:set>
                                    <p:anim calcmode="lin" valueType="num">
                                      <p:cBhvr>
                                        <p:cTn id="7" dur="1000" fill="hold"/>
                                        <p:tgtEl>
                                          <p:spTgt spid="3">
                                            <p:graphicEl>
                                              <a:dgm id="{372AB35D-7F85-4F08-9397-AA61FB00442A}"/>
                                            </p:graphicEl>
                                          </p:spTgt>
                                        </p:tgtEl>
                                        <p:attrNameLst>
                                          <p:attrName>ppt_w</p:attrName>
                                        </p:attrNameLst>
                                      </p:cBhvr>
                                      <p:tavLst>
                                        <p:tav tm="0">
                                          <p:val>
                                            <p:fltVal val="0"/>
                                          </p:val>
                                        </p:tav>
                                        <p:tav tm="100000">
                                          <p:val>
                                            <p:strVal val="#ppt_w"/>
                                          </p:val>
                                        </p:tav>
                                      </p:tavLst>
                                    </p:anim>
                                    <p:anim calcmode="lin" valueType="num">
                                      <p:cBhvr>
                                        <p:cTn id="8" dur="1000" fill="hold"/>
                                        <p:tgtEl>
                                          <p:spTgt spid="3">
                                            <p:graphicEl>
                                              <a:dgm id="{372AB35D-7F85-4F08-9397-AA61FB00442A}"/>
                                            </p:graphicEl>
                                          </p:spTgt>
                                        </p:tgtEl>
                                        <p:attrNameLst>
                                          <p:attrName>ppt_h</p:attrName>
                                        </p:attrNameLst>
                                      </p:cBhvr>
                                      <p:tavLst>
                                        <p:tav tm="0">
                                          <p:val>
                                            <p:fltVal val="0"/>
                                          </p:val>
                                        </p:tav>
                                        <p:tav tm="100000">
                                          <p:val>
                                            <p:strVal val="#ppt_h"/>
                                          </p:val>
                                        </p:tav>
                                      </p:tavLst>
                                    </p:anim>
                                    <p:animEffect transition="in" filter="fade">
                                      <p:cBhvr>
                                        <p:cTn id="9" dur="1000"/>
                                        <p:tgtEl>
                                          <p:spTgt spid="3">
                                            <p:graphicEl>
                                              <a:dgm id="{372AB35D-7F85-4F08-9397-AA61FB00442A}"/>
                                            </p:graphicEl>
                                          </p:spTgt>
                                        </p:tgtEl>
                                      </p:cBhvr>
                                    </p:animEffect>
                                  </p:childTnLst>
                                </p:cTn>
                              </p:par>
                              <p:par>
                                <p:cTn id="10" presetID="35" presetClass="path" presetSubtype="0" accel="50000" decel="50000" fill="hold" grpId="1" nodeType="withEffect">
                                  <p:stCondLst>
                                    <p:cond delay="0"/>
                                  </p:stCondLst>
                                  <p:childTnLst>
                                    <p:animMotion origin="layout" path="M 0 0  L -0.25 0  E" pathEditMode="relative" ptsTypes="">
                                      <p:cBhvr>
                                        <p:cTn id="11" dur="1000" spd="-100000" fill="hold"/>
                                        <p:tgtEl>
                                          <p:spTgt spid="3">
                                            <p:graphicEl>
                                              <a:dgm id="{372AB35D-7F85-4F08-9397-AA61FB00442A}"/>
                                            </p:graphicEl>
                                          </p:spTgt>
                                        </p:tgtEl>
                                        <p:attrNameLst>
                                          <p:attrName>ppt_x</p:attrName>
                                          <p:attrName>ppt_y</p:attrName>
                                        </p:attrNameLst>
                                      </p:cBhvr>
                                    </p:animMotion>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3">
                                            <p:graphicEl>
                                              <a:dgm id="{43FF70E3-3B35-4DF9-A907-606680DFC178}"/>
                                            </p:graphicEl>
                                          </p:spTgt>
                                        </p:tgtEl>
                                        <p:attrNameLst>
                                          <p:attrName>style.visibility</p:attrName>
                                        </p:attrNameLst>
                                      </p:cBhvr>
                                      <p:to>
                                        <p:strVal val="visible"/>
                                      </p:to>
                                    </p:set>
                                    <p:anim calcmode="lin" valueType="num">
                                      <p:cBhvr>
                                        <p:cTn id="15" dur="1000" fill="hold"/>
                                        <p:tgtEl>
                                          <p:spTgt spid="3">
                                            <p:graphicEl>
                                              <a:dgm id="{43FF70E3-3B35-4DF9-A907-606680DFC178}"/>
                                            </p:graphicEl>
                                          </p:spTgt>
                                        </p:tgtEl>
                                        <p:attrNameLst>
                                          <p:attrName>ppt_w</p:attrName>
                                        </p:attrNameLst>
                                      </p:cBhvr>
                                      <p:tavLst>
                                        <p:tav tm="0">
                                          <p:val>
                                            <p:fltVal val="0"/>
                                          </p:val>
                                        </p:tav>
                                        <p:tav tm="100000">
                                          <p:val>
                                            <p:strVal val="#ppt_w"/>
                                          </p:val>
                                        </p:tav>
                                      </p:tavLst>
                                    </p:anim>
                                    <p:anim calcmode="lin" valueType="num">
                                      <p:cBhvr>
                                        <p:cTn id="16" dur="1000" fill="hold"/>
                                        <p:tgtEl>
                                          <p:spTgt spid="3">
                                            <p:graphicEl>
                                              <a:dgm id="{43FF70E3-3B35-4DF9-A907-606680DFC178}"/>
                                            </p:graphicEl>
                                          </p:spTgt>
                                        </p:tgtEl>
                                        <p:attrNameLst>
                                          <p:attrName>ppt_h</p:attrName>
                                        </p:attrNameLst>
                                      </p:cBhvr>
                                      <p:tavLst>
                                        <p:tav tm="0">
                                          <p:val>
                                            <p:fltVal val="0"/>
                                          </p:val>
                                        </p:tav>
                                        <p:tav tm="100000">
                                          <p:val>
                                            <p:strVal val="#ppt_h"/>
                                          </p:val>
                                        </p:tav>
                                      </p:tavLst>
                                    </p:anim>
                                    <p:animEffect transition="in" filter="fade">
                                      <p:cBhvr>
                                        <p:cTn id="17" dur="1000"/>
                                        <p:tgtEl>
                                          <p:spTgt spid="3">
                                            <p:graphicEl>
                                              <a:dgm id="{43FF70E3-3B35-4DF9-A907-606680DFC178}"/>
                                            </p:graphicEl>
                                          </p:spTgt>
                                        </p:tgtEl>
                                      </p:cBhvr>
                                    </p:animEffect>
                                  </p:childTnLst>
                                </p:cTn>
                              </p:par>
                              <p:par>
                                <p:cTn id="18" presetID="35" presetClass="path" presetSubtype="0" accel="50000" decel="50000" fill="hold" grpId="1" nodeType="withEffect">
                                  <p:stCondLst>
                                    <p:cond delay="0"/>
                                  </p:stCondLst>
                                  <p:childTnLst>
                                    <p:animMotion origin="layout" path="M 0 0  L -0.25 0  E" pathEditMode="relative" ptsTypes="">
                                      <p:cBhvr>
                                        <p:cTn id="19" dur="1000" spd="-100000" fill="hold"/>
                                        <p:tgtEl>
                                          <p:spTgt spid="3">
                                            <p:graphicEl>
                                              <a:dgm id="{43FF70E3-3B35-4DF9-A907-606680DFC178}"/>
                                            </p:graphicEl>
                                          </p:spTgt>
                                        </p:tgtEl>
                                        <p:attrNameLst>
                                          <p:attrName>ppt_x</p:attrName>
                                          <p:attrName>ppt_y</p:attrName>
                                        </p:attrNameLst>
                                      </p:cBhvr>
                                    </p:animMotion>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3">
                                            <p:graphicEl>
                                              <a:dgm id="{40E75915-E9B1-4ABD-839B-3CFD5E25D23D}"/>
                                            </p:graphicEl>
                                          </p:spTgt>
                                        </p:tgtEl>
                                        <p:attrNameLst>
                                          <p:attrName>style.visibility</p:attrName>
                                        </p:attrNameLst>
                                      </p:cBhvr>
                                      <p:to>
                                        <p:strVal val="visible"/>
                                      </p:to>
                                    </p:set>
                                    <p:anim calcmode="lin" valueType="num">
                                      <p:cBhvr>
                                        <p:cTn id="23" dur="1000" fill="hold"/>
                                        <p:tgtEl>
                                          <p:spTgt spid="3">
                                            <p:graphicEl>
                                              <a:dgm id="{40E75915-E9B1-4ABD-839B-3CFD5E25D23D}"/>
                                            </p:graphicEl>
                                          </p:spTgt>
                                        </p:tgtEl>
                                        <p:attrNameLst>
                                          <p:attrName>ppt_w</p:attrName>
                                        </p:attrNameLst>
                                      </p:cBhvr>
                                      <p:tavLst>
                                        <p:tav tm="0">
                                          <p:val>
                                            <p:fltVal val="0"/>
                                          </p:val>
                                        </p:tav>
                                        <p:tav tm="100000">
                                          <p:val>
                                            <p:strVal val="#ppt_w"/>
                                          </p:val>
                                        </p:tav>
                                      </p:tavLst>
                                    </p:anim>
                                    <p:anim calcmode="lin" valueType="num">
                                      <p:cBhvr>
                                        <p:cTn id="24" dur="1000" fill="hold"/>
                                        <p:tgtEl>
                                          <p:spTgt spid="3">
                                            <p:graphicEl>
                                              <a:dgm id="{40E75915-E9B1-4ABD-839B-3CFD5E25D23D}"/>
                                            </p:graphicEl>
                                          </p:spTgt>
                                        </p:tgtEl>
                                        <p:attrNameLst>
                                          <p:attrName>ppt_h</p:attrName>
                                        </p:attrNameLst>
                                      </p:cBhvr>
                                      <p:tavLst>
                                        <p:tav tm="0">
                                          <p:val>
                                            <p:fltVal val="0"/>
                                          </p:val>
                                        </p:tav>
                                        <p:tav tm="100000">
                                          <p:val>
                                            <p:strVal val="#ppt_h"/>
                                          </p:val>
                                        </p:tav>
                                      </p:tavLst>
                                    </p:anim>
                                    <p:animEffect transition="in" filter="fade">
                                      <p:cBhvr>
                                        <p:cTn id="25" dur="1000"/>
                                        <p:tgtEl>
                                          <p:spTgt spid="3">
                                            <p:graphicEl>
                                              <a:dgm id="{40E75915-E9B1-4ABD-839B-3CFD5E25D23D}"/>
                                            </p:graphicEl>
                                          </p:spTgt>
                                        </p:tgtEl>
                                      </p:cBhvr>
                                    </p:animEffect>
                                  </p:childTnLst>
                                </p:cTn>
                              </p:par>
                              <p:par>
                                <p:cTn id="26" presetID="35" presetClass="path" presetSubtype="0" accel="50000" decel="50000" fill="hold" grpId="1" nodeType="withEffect">
                                  <p:stCondLst>
                                    <p:cond delay="0"/>
                                  </p:stCondLst>
                                  <p:childTnLst>
                                    <p:animMotion origin="layout" path="M 0 0  L -0.25 0  E" pathEditMode="relative" ptsTypes="">
                                      <p:cBhvr>
                                        <p:cTn id="27" dur="1000" spd="-100000" fill="hold"/>
                                        <p:tgtEl>
                                          <p:spTgt spid="3">
                                            <p:graphicEl>
                                              <a:dgm id="{40E75915-E9B1-4ABD-839B-3CFD5E25D23D}"/>
                                            </p:graphicEl>
                                          </p:spTgt>
                                        </p:tgtEl>
                                        <p:attrNameLst>
                                          <p:attrName>ppt_x</p:attrName>
                                          <p:attrName>ppt_y</p:attrName>
                                        </p:attrNameLst>
                                      </p:cBhvr>
                                    </p:animMotion>
                                  </p:childTnLst>
                                </p:cTn>
                              </p:par>
                            </p:childTnLst>
                          </p:cTn>
                        </p:par>
                        <p:par>
                          <p:cTn id="28" fill="hold">
                            <p:stCondLst>
                              <p:cond delay="3000"/>
                            </p:stCondLst>
                            <p:childTnLst>
                              <p:par>
                                <p:cTn id="29" presetID="53" presetClass="entr" presetSubtype="0" fill="hold" grpId="0" nodeType="afterEffect">
                                  <p:stCondLst>
                                    <p:cond delay="0"/>
                                  </p:stCondLst>
                                  <p:childTnLst>
                                    <p:set>
                                      <p:cBhvr>
                                        <p:cTn id="30" dur="1" fill="hold">
                                          <p:stCondLst>
                                            <p:cond delay="0"/>
                                          </p:stCondLst>
                                        </p:cTn>
                                        <p:tgtEl>
                                          <p:spTgt spid="3">
                                            <p:graphicEl>
                                              <a:dgm id="{D3FAEA15-74EA-44F0-B324-8062485B62BB}"/>
                                            </p:graphicEl>
                                          </p:spTgt>
                                        </p:tgtEl>
                                        <p:attrNameLst>
                                          <p:attrName>style.visibility</p:attrName>
                                        </p:attrNameLst>
                                      </p:cBhvr>
                                      <p:to>
                                        <p:strVal val="visible"/>
                                      </p:to>
                                    </p:set>
                                    <p:anim calcmode="lin" valueType="num">
                                      <p:cBhvr>
                                        <p:cTn id="31" dur="1000" fill="hold"/>
                                        <p:tgtEl>
                                          <p:spTgt spid="3">
                                            <p:graphicEl>
                                              <a:dgm id="{D3FAEA15-74EA-44F0-B324-8062485B62BB}"/>
                                            </p:graphicEl>
                                          </p:spTgt>
                                        </p:tgtEl>
                                        <p:attrNameLst>
                                          <p:attrName>ppt_w</p:attrName>
                                        </p:attrNameLst>
                                      </p:cBhvr>
                                      <p:tavLst>
                                        <p:tav tm="0">
                                          <p:val>
                                            <p:fltVal val="0"/>
                                          </p:val>
                                        </p:tav>
                                        <p:tav tm="100000">
                                          <p:val>
                                            <p:strVal val="#ppt_w"/>
                                          </p:val>
                                        </p:tav>
                                      </p:tavLst>
                                    </p:anim>
                                    <p:anim calcmode="lin" valueType="num">
                                      <p:cBhvr>
                                        <p:cTn id="32" dur="1000" fill="hold"/>
                                        <p:tgtEl>
                                          <p:spTgt spid="3">
                                            <p:graphicEl>
                                              <a:dgm id="{D3FAEA15-74EA-44F0-B324-8062485B62BB}"/>
                                            </p:graphicEl>
                                          </p:spTgt>
                                        </p:tgtEl>
                                        <p:attrNameLst>
                                          <p:attrName>ppt_h</p:attrName>
                                        </p:attrNameLst>
                                      </p:cBhvr>
                                      <p:tavLst>
                                        <p:tav tm="0">
                                          <p:val>
                                            <p:fltVal val="0"/>
                                          </p:val>
                                        </p:tav>
                                        <p:tav tm="100000">
                                          <p:val>
                                            <p:strVal val="#ppt_h"/>
                                          </p:val>
                                        </p:tav>
                                      </p:tavLst>
                                    </p:anim>
                                    <p:animEffect transition="in" filter="fade">
                                      <p:cBhvr>
                                        <p:cTn id="33" dur="1000"/>
                                        <p:tgtEl>
                                          <p:spTgt spid="3">
                                            <p:graphicEl>
                                              <a:dgm id="{D3FAEA15-74EA-44F0-B324-8062485B62BB}"/>
                                            </p:graphicEl>
                                          </p:spTgt>
                                        </p:tgtEl>
                                      </p:cBhvr>
                                    </p:animEffect>
                                  </p:childTnLst>
                                </p:cTn>
                              </p:par>
                              <p:par>
                                <p:cTn id="34" presetID="35" presetClass="path" presetSubtype="0" accel="50000" decel="50000" fill="hold" grpId="1" nodeType="withEffect">
                                  <p:stCondLst>
                                    <p:cond delay="0"/>
                                  </p:stCondLst>
                                  <p:childTnLst>
                                    <p:animMotion origin="layout" path="M 0 0  L -0.25 0  E" pathEditMode="relative" ptsTypes="">
                                      <p:cBhvr>
                                        <p:cTn id="35" dur="1000" spd="-100000" fill="hold"/>
                                        <p:tgtEl>
                                          <p:spTgt spid="3">
                                            <p:graphicEl>
                                              <a:dgm id="{D3FAEA15-74EA-44F0-B324-8062485B62BB}"/>
                                            </p:graphic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19256" cy="914400"/>
          </a:xfrm>
        </p:spPr>
        <p:txBody>
          <a:bodyPr>
            <a:normAutofit fontScale="90000"/>
          </a:bodyPr>
          <a:lstStyle/>
          <a:p>
            <a:pPr algn="ctr"/>
            <a:r>
              <a:rPr lang="pt-BR" b="1" dirty="0" smtClean="0"/>
              <a:t>Exemplos de Projetos estruturantes de desenvolvimento de insumos - 1</a:t>
            </a:r>
            <a:endParaRPr lang="pt-BR" b="1" dirty="0"/>
          </a:p>
        </p:txBody>
      </p:sp>
      <p:sp>
        <p:nvSpPr>
          <p:cNvPr id="5" name="Content Placeholder 4"/>
          <p:cNvSpPr>
            <a:spLocks noGrp="1"/>
          </p:cNvSpPr>
          <p:nvPr>
            <p:ph sz="quarter" idx="1"/>
          </p:nvPr>
        </p:nvSpPr>
        <p:spPr>
          <a:xfrm>
            <a:off x="107504" y="980728"/>
            <a:ext cx="8928992" cy="6048672"/>
          </a:xfrm>
        </p:spPr>
        <p:txBody>
          <a:bodyPr>
            <a:normAutofit/>
          </a:bodyPr>
          <a:lstStyle/>
          <a:p>
            <a:pPr marL="0" indent="0">
              <a:buNone/>
            </a:pPr>
            <a:r>
              <a:rPr lang="pt-BR" dirty="0" smtClean="0"/>
              <a:t>Fio-Chagas/</a:t>
            </a:r>
            <a:r>
              <a:rPr lang="pt-BR" dirty="0" err="1" smtClean="0"/>
              <a:t>Leish</a:t>
            </a:r>
            <a:r>
              <a:rPr lang="pt-BR" dirty="0" smtClean="0"/>
              <a:t>:  </a:t>
            </a:r>
          </a:p>
          <a:p>
            <a:r>
              <a:rPr lang="pt-BR" sz="2000" dirty="0" smtClean="0"/>
              <a:t>Diagnóstico (</a:t>
            </a:r>
            <a:r>
              <a:rPr lang="pt-BR" sz="2000" dirty="0" smtClean="0"/>
              <a:t>em prototipagem)</a:t>
            </a:r>
          </a:p>
          <a:p>
            <a:r>
              <a:rPr lang="pt-BR" sz="2000" dirty="0" smtClean="0"/>
              <a:t>Novas drogas (combinadas?): avaliação conjunta dos melhores candidatos, e desenvolvimento para estudo clínico (Rede Fiocruz, Univ. Glasgow, Novartis, </a:t>
            </a:r>
            <a:r>
              <a:rPr lang="pt-BR" sz="2000" dirty="0" err="1" smtClean="0"/>
              <a:t>LNBio</a:t>
            </a:r>
            <a:r>
              <a:rPr lang="pt-BR" sz="2000" dirty="0" smtClean="0"/>
              <a:t>, UFSC)</a:t>
            </a:r>
          </a:p>
          <a:p>
            <a:r>
              <a:rPr lang="pt-BR" sz="2000" dirty="0" smtClean="0"/>
              <a:t>Genômica comparativa de </a:t>
            </a:r>
            <a:r>
              <a:rPr lang="pt-BR" sz="2000" dirty="0" err="1" smtClean="0"/>
              <a:t>Tryps</a:t>
            </a:r>
            <a:r>
              <a:rPr lang="pt-BR" sz="2000" dirty="0" smtClean="0"/>
              <a:t> (</a:t>
            </a:r>
            <a:r>
              <a:rPr lang="pt-BR" sz="2000" dirty="0" err="1" smtClean="0"/>
              <a:t>coop</a:t>
            </a:r>
            <a:r>
              <a:rPr lang="pt-BR" sz="2000" dirty="0" smtClean="0"/>
              <a:t>. ROCC)</a:t>
            </a:r>
          </a:p>
          <a:p>
            <a:pPr>
              <a:buFontTx/>
              <a:buChar char="-"/>
            </a:pPr>
            <a:endParaRPr lang="pt-BR" sz="2000" dirty="0"/>
          </a:p>
          <a:p>
            <a:pPr marL="0" indent="0">
              <a:buNone/>
            </a:pPr>
            <a:r>
              <a:rPr lang="pt-BR" dirty="0" smtClean="0"/>
              <a:t>FIO-Tb</a:t>
            </a:r>
          </a:p>
          <a:p>
            <a:r>
              <a:rPr lang="pt-BR" sz="2000" b="1" dirty="0" smtClean="0">
                <a:solidFill>
                  <a:srgbClr val="C00000"/>
                </a:solidFill>
              </a:rPr>
              <a:t>Desenvolvimento e produção de </a:t>
            </a:r>
            <a:r>
              <a:rPr lang="pt-BR" sz="2000" b="1" dirty="0" smtClean="0">
                <a:solidFill>
                  <a:srgbClr val="C00000"/>
                </a:solidFill>
              </a:rPr>
              <a:t>diagnósticos inclusive para </a:t>
            </a:r>
            <a:r>
              <a:rPr lang="pt-BR" sz="2000" b="1" dirty="0" err="1" smtClean="0">
                <a:solidFill>
                  <a:srgbClr val="C00000"/>
                </a:solidFill>
              </a:rPr>
              <a:t>multiresist</a:t>
            </a:r>
            <a:r>
              <a:rPr lang="pt-BR" sz="2000" b="1" dirty="0" err="1" smtClean="0">
                <a:solidFill>
                  <a:srgbClr val="C00000"/>
                </a:solidFill>
              </a:rPr>
              <a:t>ê</a:t>
            </a:r>
            <a:r>
              <a:rPr lang="pt-BR" sz="2000" b="1" dirty="0" err="1" smtClean="0">
                <a:solidFill>
                  <a:srgbClr val="C00000"/>
                </a:solidFill>
              </a:rPr>
              <a:t>ncia</a:t>
            </a:r>
            <a:r>
              <a:rPr lang="pt-BR" sz="2000" b="1" dirty="0" smtClean="0">
                <a:solidFill>
                  <a:srgbClr val="C00000"/>
                </a:solidFill>
              </a:rPr>
              <a:t>   </a:t>
            </a:r>
            <a:r>
              <a:rPr lang="pt-BR" sz="2000" b="1" dirty="0" smtClean="0">
                <a:solidFill>
                  <a:srgbClr val="C00000"/>
                </a:solidFill>
              </a:rPr>
              <a:t>(Rede Tb, IBMP)</a:t>
            </a:r>
          </a:p>
          <a:p>
            <a:r>
              <a:rPr lang="pt-BR" sz="2000" dirty="0" smtClean="0"/>
              <a:t>Produção </a:t>
            </a:r>
            <a:r>
              <a:rPr lang="pt-BR" sz="2000" dirty="0" smtClean="0"/>
              <a:t>de drogas (4) para tratamento BRICS (VPPIS, </a:t>
            </a:r>
            <a:r>
              <a:rPr lang="pt-BR" sz="2000" dirty="0" err="1" smtClean="0"/>
              <a:t>Far</a:t>
            </a:r>
            <a:r>
              <a:rPr lang="pt-BR" sz="2000" dirty="0" smtClean="0"/>
              <a:t>)</a:t>
            </a:r>
          </a:p>
          <a:p>
            <a:r>
              <a:rPr lang="pt-BR" sz="2000" dirty="0" smtClean="0"/>
              <a:t>Ensaios clínicos para novas drogas e vacina (</a:t>
            </a:r>
            <a:r>
              <a:rPr lang="pt-BR" sz="2000" dirty="0" err="1" smtClean="0"/>
              <a:t>coop</a:t>
            </a:r>
            <a:r>
              <a:rPr lang="pt-BR" sz="2000" dirty="0" smtClean="0"/>
              <a:t>. Tb-Alliance; Carlos Martin Univ. Zaragoza</a:t>
            </a:r>
            <a:r>
              <a:rPr lang="pt-BR" sz="2000" dirty="0" smtClean="0"/>
              <a:t>)</a:t>
            </a:r>
          </a:p>
          <a:p>
            <a:r>
              <a:rPr lang="pt-BR" sz="2000" b="1" dirty="0">
                <a:solidFill>
                  <a:srgbClr val="FF6600"/>
                </a:solidFill>
              </a:rPr>
              <a:t>PMA voltados ao abandono do tratamento (PMA edital)</a:t>
            </a:r>
            <a:endParaRPr lang="pt-BR" sz="2000" b="1" dirty="0" smtClean="0">
              <a:solidFill>
                <a:srgbClr val="FF6600"/>
              </a:solidFill>
            </a:endParaRPr>
          </a:p>
        </p:txBody>
      </p:sp>
    </p:spTree>
    <p:custDataLst>
      <p:tags r:id="rId1"/>
    </p:custDataLst>
    <p:extLst>
      <p:ext uri="{BB962C8B-B14F-4D97-AF65-F5344CB8AC3E}">
        <p14:creationId xmlns:p14="http://schemas.microsoft.com/office/powerpoint/2010/main" val="23124794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692696"/>
            <a:ext cx="7770813" cy="1460500"/>
          </a:xfrm>
        </p:spPr>
        <p:txBody>
          <a:bodyPr/>
          <a:lstStyle/>
          <a:p>
            <a:r>
              <a:rPr lang="pt-BR" sz="3200" b="1" dirty="0" smtClean="0">
                <a:solidFill>
                  <a:srgbClr val="FF0000"/>
                </a:solidFill>
              </a:rPr>
              <a:t> </a:t>
            </a:r>
            <a:r>
              <a:rPr lang="pt-BR" sz="3200" b="1" dirty="0">
                <a:solidFill>
                  <a:srgbClr val="FF0000"/>
                </a:solidFill>
              </a:rPr>
              <a:t>Desenvolvimento do Parque Tecnológico Institucional – Redes de Plataformas</a:t>
            </a:r>
            <a:r>
              <a:rPr lang="pt-BR" sz="3200" dirty="0">
                <a:solidFill>
                  <a:srgbClr val="FF0000"/>
                </a:solidFill>
              </a:rPr>
              <a:t> </a:t>
            </a:r>
            <a:br>
              <a:rPr lang="pt-BR" sz="3200" dirty="0">
                <a:solidFill>
                  <a:srgbClr val="FF0000"/>
                </a:solidFill>
              </a:rPr>
            </a:br>
            <a:endParaRPr lang="en-US" sz="3200" dirty="0">
              <a:solidFill>
                <a:srgbClr val="FF0000"/>
              </a:solidFill>
            </a:endParaRPr>
          </a:p>
        </p:txBody>
      </p:sp>
      <p:sp>
        <p:nvSpPr>
          <p:cNvPr id="3" name="Content Placeholder 2"/>
          <p:cNvSpPr>
            <a:spLocks noGrp="1"/>
          </p:cNvSpPr>
          <p:nvPr>
            <p:ph idx="1"/>
          </p:nvPr>
        </p:nvSpPr>
        <p:spPr/>
        <p:txBody>
          <a:bodyPr/>
          <a:lstStyle/>
          <a:p>
            <a:pPr marL="457200" indent="-457200">
              <a:buFont typeface="Arial"/>
              <a:buChar char="•"/>
            </a:pPr>
            <a:r>
              <a:rPr lang="en-US" dirty="0" err="1" smtClean="0"/>
              <a:t>Reavaliação</a:t>
            </a:r>
            <a:r>
              <a:rPr lang="en-US" dirty="0" smtClean="0"/>
              <a:t> da </a:t>
            </a:r>
            <a:r>
              <a:rPr lang="en-US" dirty="0" err="1" smtClean="0"/>
              <a:t>estrutura</a:t>
            </a:r>
            <a:r>
              <a:rPr lang="en-US" dirty="0" smtClean="0"/>
              <a:t> e </a:t>
            </a:r>
            <a:r>
              <a:rPr lang="en-US" dirty="0" err="1" smtClean="0"/>
              <a:t>financiamento</a:t>
            </a:r>
            <a:r>
              <a:rPr lang="en-US" dirty="0" smtClean="0"/>
              <a:t> da </a:t>
            </a:r>
            <a:r>
              <a:rPr lang="en-US" dirty="0" err="1" smtClean="0"/>
              <a:t>Rede</a:t>
            </a:r>
            <a:r>
              <a:rPr lang="en-US" dirty="0" smtClean="0"/>
              <a:t> de </a:t>
            </a:r>
            <a:r>
              <a:rPr lang="en-US" dirty="0" err="1" smtClean="0"/>
              <a:t>Plataformas</a:t>
            </a:r>
            <a:r>
              <a:rPr lang="en-US" dirty="0" smtClean="0"/>
              <a:t>:</a:t>
            </a:r>
          </a:p>
          <a:p>
            <a:pPr marL="857250" lvl="1" indent="-457200">
              <a:buFont typeface="Arial"/>
              <a:buChar char="•"/>
            </a:pPr>
            <a:r>
              <a:rPr lang="en-US" dirty="0" err="1" smtClean="0">
                <a:solidFill>
                  <a:srgbClr val="FF0000"/>
                </a:solidFill>
              </a:rPr>
              <a:t>Comitê</a:t>
            </a:r>
            <a:r>
              <a:rPr lang="en-US" dirty="0" smtClean="0">
                <a:solidFill>
                  <a:srgbClr val="FF0000"/>
                </a:solidFill>
              </a:rPr>
              <a:t> </a:t>
            </a:r>
            <a:r>
              <a:rPr lang="en-US" dirty="0" err="1" smtClean="0">
                <a:solidFill>
                  <a:srgbClr val="FF0000"/>
                </a:solidFill>
              </a:rPr>
              <a:t>gestor</a:t>
            </a:r>
            <a:r>
              <a:rPr lang="en-US" dirty="0" smtClean="0">
                <a:solidFill>
                  <a:srgbClr val="FF0000"/>
                </a:solidFill>
              </a:rPr>
              <a:t> – </a:t>
            </a:r>
            <a:r>
              <a:rPr lang="en-US" dirty="0" err="1" smtClean="0">
                <a:solidFill>
                  <a:srgbClr val="FF0000"/>
                </a:solidFill>
              </a:rPr>
              <a:t>criado</a:t>
            </a:r>
            <a:r>
              <a:rPr lang="en-US" dirty="0" smtClean="0">
                <a:solidFill>
                  <a:srgbClr val="FF0000"/>
                </a:solidFill>
              </a:rPr>
              <a:t> com o PDI</a:t>
            </a:r>
            <a:endParaRPr lang="en-US" dirty="0" smtClean="0"/>
          </a:p>
          <a:p>
            <a:pPr marL="857250" lvl="1" indent="-457200">
              <a:buFont typeface="Arial"/>
              <a:buChar char="•"/>
            </a:pPr>
            <a:r>
              <a:rPr lang="en-US" dirty="0" err="1" smtClean="0"/>
              <a:t>Aquisição</a:t>
            </a:r>
            <a:r>
              <a:rPr lang="en-US" dirty="0" smtClean="0"/>
              <a:t> </a:t>
            </a:r>
            <a:r>
              <a:rPr lang="en-US" dirty="0" err="1" smtClean="0"/>
              <a:t>sustentável</a:t>
            </a:r>
            <a:r>
              <a:rPr lang="en-US" dirty="0" smtClean="0"/>
              <a:t> e </a:t>
            </a:r>
            <a:r>
              <a:rPr lang="en-US" dirty="0" err="1" smtClean="0"/>
              <a:t>racional</a:t>
            </a:r>
            <a:endParaRPr lang="en-US" dirty="0" smtClean="0"/>
          </a:p>
          <a:p>
            <a:pPr marL="857250" lvl="1" indent="-457200">
              <a:buFont typeface="Arial"/>
              <a:buChar char="•"/>
            </a:pPr>
            <a:r>
              <a:rPr lang="en-US" dirty="0" err="1" smtClean="0"/>
              <a:t>Custo</a:t>
            </a:r>
            <a:r>
              <a:rPr lang="en-US" dirty="0" smtClean="0"/>
              <a:t> de </a:t>
            </a:r>
            <a:r>
              <a:rPr lang="en-US" dirty="0" err="1" smtClean="0"/>
              <a:t>manutenção</a:t>
            </a:r>
            <a:r>
              <a:rPr lang="en-US" dirty="0" smtClean="0"/>
              <a:t> e </a:t>
            </a:r>
            <a:r>
              <a:rPr lang="en-US" dirty="0" err="1" smtClean="0"/>
              <a:t>funcionamento</a:t>
            </a:r>
            <a:r>
              <a:rPr lang="en-US" dirty="0" smtClean="0"/>
              <a:t> </a:t>
            </a:r>
            <a:r>
              <a:rPr lang="en-US" dirty="0" err="1" smtClean="0"/>
              <a:t>assegurado</a:t>
            </a:r>
            <a:endParaRPr lang="en-US" dirty="0" smtClean="0"/>
          </a:p>
          <a:p>
            <a:pPr marL="857250" lvl="1" indent="-457200">
              <a:buFont typeface="Arial"/>
              <a:buChar char="•"/>
            </a:pPr>
            <a:r>
              <a:rPr lang="en-US" dirty="0" err="1" smtClean="0"/>
              <a:t>Prestação</a:t>
            </a:r>
            <a:r>
              <a:rPr lang="en-US" dirty="0" smtClean="0"/>
              <a:t> de </a:t>
            </a:r>
            <a:r>
              <a:rPr lang="en-US" dirty="0" err="1" smtClean="0"/>
              <a:t>serviços</a:t>
            </a:r>
            <a:endParaRPr lang="en-US" dirty="0" smtClean="0"/>
          </a:p>
          <a:p>
            <a:pPr marL="857250" lvl="1" indent="-457200">
              <a:buFont typeface="Arial"/>
              <a:buChar char="•"/>
            </a:pPr>
            <a:r>
              <a:rPr lang="en-US" dirty="0" err="1" smtClean="0"/>
              <a:t>Credencimento</a:t>
            </a:r>
            <a:r>
              <a:rPr lang="en-US" dirty="0" smtClean="0"/>
              <a:t> e </a:t>
            </a:r>
            <a:r>
              <a:rPr lang="en-US" dirty="0" err="1" smtClean="0"/>
              <a:t>recredenciamento</a:t>
            </a:r>
            <a:r>
              <a:rPr lang="en-US" dirty="0" smtClean="0"/>
              <a:t> </a:t>
            </a:r>
            <a:endParaRPr lang="en-US" dirty="0"/>
          </a:p>
        </p:txBody>
      </p:sp>
    </p:spTree>
    <p:extLst>
      <p:ext uri="{BB962C8B-B14F-4D97-AF65-F5344CB8AC3E}">
        <p14:creationId xmlns:p14="http://schemas.microsoft.com/office/powerpoint/2010/main" val="21997542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rgbClr val="FF0000"/>
                </a:solidFill>
              </a:rPr>
              <a:t>Translational science at Fiocruz</a:t>
            </a:r>
            <a:endParaRPr lang="en-US" dirty="0">
              <a:solidFill>
                <a:srgbClr val="FF0000"/>
              </a:solidFill>
            </a:endParaRPr>
          </a:p>
        </p:txBody>
      </p:sp>
      <p:pic>
        <p:nvPicPr>
          <p:cNvPr id="6" name="Content Placeholder 5" descr="Screen Shot 2013-11-30 at 8.00.45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46" b="1290"/>
          <a:stretch/>
        </p:blipFill>
        <p:spPr>
          <a:xfrm>
            <a:off x="457542" y="1613263"/>
            <a:ext cx="8229600" cy="2209524"/>
          </a:xfrm>
          <a:prstGeom prst="rect">
            <a:avLst/>
          </a:prstGeom>
          <a:ln>
            <a:noFill/>
          </a:ln>
          <a:effectLst>
            <a:outerShdw blurRad="292100" dist="139700" dir="2700000" algn="tl" rotWithShape="0">
              <a:srgbClr val="333333">
                <a:alpha val="65000"/>
              </a:srgbClr>
            </a:outerShdw>
          </a:effectLst>
        </p:spPr>
      </p:pic>
      <p:sp>
        <p:nvSpPr>
          <p:cNvPr id="2" name="Rounded Rectangle 1"/>
          <p:cNvSpPr/>
          <p:nvPr/>
        </p:nvSpPr>
        <p:spPr>
          <a:xfrm>
            <a:off x="508686" y="4195873"/>
            <a:ext cx="1868218" cy="9867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ea typeface="MS Gothic"/>
              </a:rPr>
              <a:t>1970s’:</a:t>
            </a:r>
          </a:p>
          <a:p>
            <a:pPr algn="ctr"/>
            <a:r>
              <a:rPr lang="en-US" dirty="0" smtClean="0">
                <a:solidFill>
                  <a:srgbClr val="FFFFFF"/>
                </a:solidFill>
                <a:latin typeface="Arial"/>
                <a:ea typeface="MS Gothic"/>
              </a:rPr>
              <a:t>Multi-user equipments</a:t>
            </a:r>
            <a:endParaRPr lang="en-US" dirty="0">
              <a:solidFill>
                <a:srgbClr val="FFFFFF"/>
              </a:solidFill>
              <a:latin typeface="Arial"/>
              <a:ea typeface="MS Gothic"/>
            </a:endParaRPr>
          </a:p>
        </p:txBody>
      </p:sp>
      <p:sp>
        <p:nvSpPr>
          <p:cNvPr id="5" name="Rounded Rectangle 4"/>
          <p:cNvSpPr/>
          <p:nvPr/>
        </p:nvSpPr>
        <p:spPr>
          <a:xfrm>
            <a:off x="2600392" y="4193815"/>
            <a:ext cx="1868218" cy="9867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ea typeface="MS Gothic"/>
              </a:rPr>
              <a:t>1980s’ &amp; 1990s':</a:t>
            </a:r>
          </a:p>
          <a:p>
            <a:pPr algn="ctr"/>
            <a:r>
              <a:rPr lang="en-US" dirty="0" smtClean="0">
                <a:solidFill>
                  <a:srgbClr val="FFFFFF"/>
                </a:solidFill>
                <a:latin typeface="Arial"/>
                <a:ea typeface="MS Gothic"/>
              </a:rPr>
              <a:t>Core</a:t>
            </a:r>
            <a:br>
              <a:rPr lang="en-US" dirty="0" smtClean="0">
                <a:solidFill>
                  <a:srgbClr val="FFFFFF"/>
                </a:solidFill>
                <a:latin typeface="Arial"/>
                <a:ea typeface="MS Gothic"/>
              </a:rPr>
            </a:br>
            <a:r>
              <a:rPr lang="en-US" dirty="0" smtClean="0">
                <a:solidFill>
                  <a:srgbClr val="FFFFFF"/>
                </a:solidFill>
                <a:latin typeface="Arial"/>
                <a:ea typeface="MS Gothic"/>
              </a:rPr>
              <a:t>facilities</a:t>
            </a:r>
            <a:endParaRPr lang="en-US" dirty="0">
              <a:solidFill>
                <a:srgbClr val="FFFFFF"/>
              </a:solidFill>
              <a:latin typeface="Arial"/>
              <a:ea typeface="MS Gothic"/>
            </a:endParaRPr>
          </a:p>
        </p:txBody>
      </p:sp>
      <p:sp>
        <p:nvSpPr>
          <p:cNvPr id="8" name="Rounded Rectangle 7"/>
          <p:cNvSpPr/>
          <p:nvPr/>
        </p:nvSpPr>
        <p:spPr>
          <a:xfrm>
            <a:off x="4786943" y="4204455"/>
            <a:ext cx="1868218" cy="9867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ea typeface="MS Gothic"/>
              </a:rPr>
              <a:t>2000s’:</a:t>
            </a:r>
          </a:p>
          <a:p>
            <a:pPr algn="ctr"/>
            <a:r>
              <a:rPr lang="en-US" dirty="0" smtClean="0">
                <a:solidFill>
                  <a:srgbClr val="FFFFFF"/>
                </a:solidFill>
                <a:latin typeface="Arial"/>
                <a:ea typeface="MS Gothic"/>
              </a:rPr>
              <a:t>Technological platforms</a:t>
            </a:r>
            <a:endParaRPr lang="en-US" dirty="0">
              <a:solidFill>
                <a:srgbClr val="FFFFFF"/>
              </a:solidFill>
              <a:latin typeface="Arial"/>
              <a:ea typeface="MS Gothic"/>
            </a:endParaRPr>
          </a:p>
        </p:txBody>
      </p:sp>
      <p:sp>
        <p:nvSpPr>
          <p:cNvPr id="9" name="Rounded Rectangle 8"/>
          <p:cNvSpPr/>
          <p:nvPr/>
        </p:nvSpPr>
        <p:spPr>
          <a:xfrm>
            <a:off x="6878649" y="4202397"/>
            <a:ext cx="1868218" cy="9867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latin typeface="Arial"/>
                <a:ea typeface="MS Gothic"/>
              </a:rPr>
              <a:t>2014s’:</a:t>
            </a:r>
          </a:p>
          <a:p>
            <a:pPr algn="ctr"/>
            <a:r>
              <a:rPr lang="en-US" dirty="0" smtClean="0">
                <a:solidFill>
                  <a:srgbClr val="FFFFFF"/>
                </a:solidFill>
                <a:latin typeface="Arial"/>
                <a:ea typeface="MS Gothic"/>
              </a:rPr>
              <a:t>Technological agglomerations</a:t>
            </a:r>
            <a:endParaRPr lang="en-US" dirty="0">
              <a:solidFill>
                <a:srgbClr val="FFFFFF"/>
              </a:solidFill>
              <a:latin typeface="Arial"/>
              <a:ea typeface="MS Gothic"/>
            </a:endParaRPr>
          </a:p>
        </p:txBody>
      </p:sp>
      <p:sp>
        <p:nvSpPr>
          <p:cNvPr id="3" name="Curved Up Arrow 2"/>
          <p:cNvSpPr/>
          <p:nvPr/>
        </p:nvSpPr>
        <p:spPr>
          <a:xfrm>
            <a:off x="1681852" y="5311335"/>
            <a:ext cx="1638948" cy="883797"/>
          </a:xfrm>
          <a:prstGeom prst="curvedUp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dirty="0" smtClean="0">
                <a:solidFill>
                  <a:srgbClr val="000000"/>
                </a:solidFill>
                <a:latin typeface="Arial"/>
                <a:ea typeface="MS Gothic"/>
              </a:rPr>
              <a:t>Budget,</a:t>
            </a:r>
            <a:br>
              <a:rPr lang="en-US" dirty="0" smtClean="0">
                <a:solidFill>
                  <a:srgbClr val="000000"/>
                </a:solidFill>
                <a:latin typeface="Arial"/>
                <a:ea typeface="MS Gothic"/>
              </a:rPr>
            </a:br>
            <a:r>
              <a:rPr lang="en-US" dirty="0" smtClean="0">
                <a:solidFill>
                  <a:srgbClr val="000000"/>
                </a:solidFill>
                <a:latin typeface="Arial"/>
                <a:ea typeface="MS Gothic"/>
              </a:rPr>
              <a:t>PAPES</a:t>
            </a:r>
            <a:endParaRPr lang="en-US" dirty="0">
              <a:solidFill>
                <a:srgbClr val="000000"/>
              </a:solidFill>
              <a:latin typeface="Arial"/>
              <a:ea typeface="MS Gothic"/>
            </a:endParaRPr>
          </a:p>
        </p:txBody>
      </p:sp>
      <p:sp>
        <p:nvSpPr>
          <p:cNvPr id="10" name="Curved Up Arrow 9"/>
          <p:cNvSpPr/>
          <p:nvPr/>
        </p:nvSpPr>
        <p:spPr>
          <a:xfrm>
            <a:off x="3799301" y="5309277"/>
            <a:ext cx="1638948" cy="883797"/>
          </a:xfrm>
          <a:prstGeom prst="curved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dirty="0" smtClean="0">
                <a:solidFill>
                  <a:srgbClr val="000000"/>
                </a:solidFill>
                <a:latin typeface="Arial"/>
                <a:ea typeface="MS Gothic"/>
              </a:rPr>
              <a:t>PDTIS,</a:t>
            </a:r>
            <a:br>
              <a:rPr lang="en-US" dirty="0" smtClean="0">
                <a:solidFill>
                  <a:srgbClr val="000000"/>
                </a:solidFill>
                <a:latin typeface="Arial"/>
                <a:ea typeface="MS Gothic"/>
              </a:rPr>
            </a:br>
            <a:r>
              <a:rPr lang="en-US" dirty="0" smtClean="0">
                <a:solidFill>
                  <a:srgbClr val="000000"/>
                </a:solidFill>
                <a:latin typeface="Arial"/>
                <a:ea typeface="MS Gothic"/>
              </a:rPr>
              <a:t>PDTSP</a:t>
            </a:r>
            <a:endParaRPr lang="en-US" dirty="0">
              <a:solidFill>
                <a:srgbClr val="000000"/>
              </a:solidFill>
              <a:latin typeface="Arial"/>
              <a:ea typeface="MS Gothic"/>
            </a:endParaRPr>
          </a:p>
        </p:txBody>
      </p:sp>
      <p:sp>
        <p:nvSpPr>
          <p:cNvPr id="11" name="Curved Up Arrow 10"/>
          <p:cNvSpPr/>
          <p:nvPr/>
        </p:nvSpPr>
        <p:spPr>
          <a:xfrm>
            <a:off x="5942493" y="5353515"/>
            <a:ext cx="1638948" cy="883797"/>
          </a:xfrm>
          <a:prstGeom prst="curved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dirty="0" smtClean="0">
                <a:solidFill>
                  <a:srgbClr val="000000"/>
                </a:solidFill>
                <a:latin typeface="Arial"/>
                <a:ea typeface="MS Gothic"/>
              </a:rPr>
              <a:t>CDTS,</a:t>
            </a:r>
            <a:br>
              <a:rPr lang="en-US" dirty="0" smtClean="0">
                <a:solidFill>
                  <a:srgbClr val="000000"/>
                </a:solidFill>
                <a:latin typeface="Arial"/>
                <a:ea typeface="MS Gothic"/>
              </a:rPr>
            </a:br>
            <a:r>
              <a:rPr lang="en-US" dirty="0" smtClean="0">
                <a:solidFill>
                  <a:srgbClr val="000000"/>
                </a:solidFill>
                <a:latin typeface="Arial"/>
                <a:ea typeface="MS Gothic"/>
              </a:rPr>
              <a:t>CIPBR</a:t>
            </a:r>
          </a:p>
          <a:p>
            <a:pPr algn="ctr"/>
            <a:r>
              <a:rPr lang="en-US" dirty="0" err="1" smtClean="0">
                <a:solidFill>
                  <a:srgbClr val="000000"/>
                </a:solidFill>
                <a:latin typeface="Arial"/>
                <a:ea typeface="MS Gothic"/>
              </a:rPr>
              <a:t>NanoSUS</a:t>
            </a:r>
            <a:endParaRPr lang="en-US" dirty="0">
              <a:solidFill>
                <a:srgbClr val="000000"/>
              </a:solidFill>
              <a:latin typeface="Arial"/>
              <a:ea typeface="MS Gothic"/>
            </a:endParaRPr>
          </a:p>
        </p:txBody>
      </p:sp>
    </p:spTree>
    <p:extLst>
      <p:ext uri="{BB962C8B-B14F-4D97-AF65-F5344CB8AC3E}">
        <p14:creationId xmlns:p14="http://schemas.microsoft.com/office/powerpoint/2010/main" val="2078764679"/>
      </p:ext>
    </p:extLst>
  </p:cSld>
  <p:clrMapOvr>
    <a:masterClrMapping/>
  </p:clrMapOvr>
  <mc:AlternateContent xmlns:mc="http://schemas.openxmlformats.org/markup-compatibility/2006" xmlns:p14="http://schemas.microsoft.com/office/powerpoint/2010/main">
    <mc:Choice Requires="p14">
      <p:transition p14:dur="400">
        <p:dissolve/>
      </p:transition>
    </mc:Choice>
    <mc:Fallback xmlns="">
      <p:transition xmlns:p14="http://schemas.microsoft.com/office/powerpoint/2010/main">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par>
                          <p:cTn id="31" fill="hold">
                            <p:stCondLst>
                              <p:cond delay="500"/>
                            </p:stCondLst>
                            <p:childTnLst>
                              <p:par>
                                <p:cTn id="32" presetID="5" presetClass="entr" presetSubtype="1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P spid="3"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z="2800" dirty="0">
                <a:solidFill>
                  <a:srgbClr val="000000"/>
                </a:solidFill>
              </a:rPr>
              <a:t>Ciência, Tecnologia &amp; Inovação como Modelo de desenvolvimento sustentável</a:t>
            </a:r>
            <a:br>
              <a:rPr lang="pt-BR" sz="2800" dirty="0">
                <a:solidFill>
                  <a:srgbClr val="000000"/>
                </a:solidFill>
              </a:rPr>
            </a:br>
            <a:endParaRPr lang="en-US" sz="2800" dirty="0"/>
          </a:p>
        </p:txBody>
      </p:sp>
      <p:pic>
        <p:nvPicPr>
          <p:cNvPr id="5" name="Picture 4"/>
          <p:cNvPicPr>
            <a:picLocks noChangeAspect="1"/>
          </p:cNvPicPr>
          <p:nvPr/>
        </p:nvPicPr>
        <p:blipFill>
          <a:blip r:embed="rId2"/>
          <a:stretch>
            <a:fillRect/>
          </a:stretch>
        </p:blipFill>
        <p:spPr>
          <a:xfrm>
            <a:off x="755576" y="1340769"/>
            <a:ext cx="7452320" cy="4515944"/>
          </a:xfrm>
          <a:prstGeom prst="rect">
            <a:avLst/>
          </a:prstGeom>
        </p:spPr>
      </p:pic>
      <p:sp>
        <p:nvSpPr>
          <p:cNvPr id="6" name="Rectangle 5"/>
          <p:cNvSpPr/>
          <p:nvPr/>
        </p:nvSpPr>
        <p:spPr>
          <a:xfrm>
            <a:off x="1043608" y="5813748"/>
            <a:ext cx="7848872" cy="495572"/>
          </a:xfrm>
          <a:prstGeom prst="rect">
            <a:avLst/>
          </a:prstGeom>
        </p:spPr>
        <p:txBody>
          <a:bodyPr wrap="square">
            <a:spAutoFit/>
          </a:bodyPr>
          <a:lstStyle/>
          <a:p>
            <a:r>
              <a:rPr lang="pt-BR" sz="1400" dirty="0"/>
              <a:t> </a:t>
            </a:r>
          </a:p>
          <a:p>
            <a:r>
              <a:rPr lang="pt-BR" sz="1400" b="1" dirty="0"/>
              <a:t>Figura 1- Evolução do conhecimento científico. Extraído de </a:t>
            </a:r>
            <a:r>
              <a:rPr lang="en-US" sz="1400" b="1" dirty="0"/>
              <a:t>Science 308, 639 (2005).</a:t>
            </a:r>
            <a:endParaRPr lang="pt-BR" sz="1400" dirty="0"/>
          </a:p>
        </p:txBody>
      </p:sp>
    </p:spTree>
    <p:extLst>
      <p:ext uri="{BB962C8B-B14F-4D97-AF65-F5344CB8AC3E}">
        <p14:creationId xmlns:p14="http://schemas.microsoft.com/office/powerpoint/2010/main" val="3671810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ixaDeTexto 25"/>
          <p:cNvSpPr txBox="1"/>
          <p:nvPr/>
        </p:nvSpPr>
        <p:spPr>
          <a:xfrm>
            <a:off x="2057400" y="6136905"/>
            <a:ext cx="6763541" cy="369332"/>
          </a:xfrm>
          <a:prstGeom prst="rect">
            <a:avLst/>
          </a:prstGeom>
          <a:noFill/>
        </p:spPr>
        <p:txBody>
          <a:bodyPr wrap="square" rtlCol="0">
            <a:spAutoFit/>
          </a:bodyPr>
          <a:lstStyle/>
          <a:p>
            <a:pPr algn="r"/>
            <a:r>
              <a:rPr lang="pt-BR" dirty="0" smtClean="0"/>
              <a:t>                             | RPT| Objetivos | Estratégias | </a:t>
            </a:r>
            <a:r>
              <a:rPr lang="pt-BR" b="1" dirty="0" smtClean="0"/>
              <a:t>Evolução </a:t>
            </a:r>
            <a:r>
              <a:rPr lang="pt-BR" dirty="0" smtClean="0"/>
              <a:t>|</a:t>
            </a:r>
            <a:endParaRPr lang="pt-BR" dirty="0"/>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010" y="1924096"/>
            <a:ext cx="2312640" cy="1349040"/>
          </a:xfrm>
          <a:prstGeom prst="rect">
            <a:avLst/>
          </a:prstGeom>
        </p:spPr>
      </p:pic>
      <p:sp>
        <p:nvSpPr>
          <p:cNvPr id="4" name="CaixaDeTexto 3"/>
          <p:cNvSpPr txBox="1"/>
          <p:nvPr/>
        </p:nvSpPr>
        <p:spPr>
          <a:xfrm>
            <a:off x="2670464" y="559608"/>
            <a:ext cx="2473037" cy="369332"/>
          </a:xfrm>
          <a:prstGeom prst="rect">
            <a:avLst/>
          </a:prstGeom>
          <a:noFill/>
        </p:spPr>
        <p:txBody>
          <a:bodyPr wrap="square" rtlCol="0">
            <a:spAutoFit/>
          </a:bodyPr>
          <a:lstStyle/>
          <a:p>
            <a:r>
              <a:rPr lang="pt-BR" dirty="0" smtClean="0"/>
              <a:t>Inteligência</a:t>
            </a:r>
            <a:endParaRPr lang="pt-BR" dirty="0"/>
          </a:p>
        </p:txBody>
      </p:sp>
      <p:sp>
        <p:nvSpPr>
          <p:cNvPr id="5" name="CaixaDeTexto 4"/>
          <p:cNvSpPr txBox="1"/>
          <p:nvPr/>
        </p:nvSpPr>
        <p:spPr>
          <a:xfrm>
            <a:off x="3018089" y="2248295"/>
            <a:ext cx="2421081" cy="369332"/>
          </a:xfrm>
          <a:prstGeom prst="rect">
            <a:avLst/>
          </a:prstGeom>
          <a:noFill/>
        </p:spPr>
        <p:txBody>
          <a:bodyPr wrap="square" rtlCol="0">
            <a:spAutoFit/>
          </a:bodyPr>
          <a:lstStyle/>
          <a:p>
            <a:r>
              <a:rPr lang="pt-BR" dirty="0" smtClean="0"/>
              <a:t>Infraestrutura</a:t>
            </a:r>
            <a:endParaRPr lang="pt-BR" dirty="0"/>
          </a:p>
        </p:txBody>
      </p:sp>
      <p:sp>
        <p:nvSpPr>
          <p:cNvPr id="6" name="CaixaDeTexto 5"/>
          <p:cNvSpPr txBox="1"/>
          <p:nvPr/>
        </p:nvSpPr>
        <p:spPr>
          <a:xfrm>
            <a:off x="2457450" y="4107543"/>
            <a:ext cx="2337954" cy="369332"/>
          </a:xfrm>
          <a:prstGeom prst="rect">
            <a:avLst/>
          </a:prstGeom>
          <a:noFill/>
        </p:spPr>
        <p:txBody>
          <a:bodyPr wrap="square" rtlCol="0">
            <a:spAutoFit/>
          </a:bodyPr>
          <a:lstStyle/>
          <a:p>
            <a:r>
              <a:rPr lang="pt-BR" dirty="0" smtClean="0"/>
              <a:t>Serviços</a:t>
            </a:r>
            <a:endParaRPr lang="pt-BR" dirty="0"/>
          </a:p>
        </p:txBody>
      </p:sp>
      <p:sp>
        <p:nvSpPr>
          <p:cNvPr id="8" name="CaixaDeTexto 7"/>
          <p:cNvSpPr txBox="1"/>
          <p:nvPr/>
        </p:nvSpPr>
        <p:spPr>
          <a:xfrm>
            <a:off x="7117773" y="2709361"/>
            <a:ext cx="1838250" cy="2585323"/>
          </a:xfrm>
          <a:prstGeom prst="rect">
            <a:avLst/>
          </a:prstGeom>
          <a:noFill/>
        </p:spPr>
        <p:txBody>
          <a:bodyPr wrap="square" rtlCol="0">
            <a:spAutoFit/>
          </a:bodyPr>
          <a:lstStyle/>
          <a:p>
            <a:pPr marL="285750" indent="-285750">
              <a:buFont typeface="Arial" panose="020B0604020202020204" pitchFamily="34" charset="0"/>
              <a:buChar char="•"/>
            </a:pPr>
            <a:r>
              <a:rPr lang="pt-BR" dirty="0" smtClean="0"/>
              <a:t>Acesso as tecnologias</a:t>
            </a:r>
          </a:p>
          <a:p>
            <a:pPr marL="285750" indent="-285750">
              <a:buFont typeface="Arial" panose="020B0604020202020204" pitchFamily="34" charset="0"/>
              <a:buChar char="•"/>
            </a:pPr>
            <a:r>
              <a:rPr lang="pt-BR" dirty="0" smtClean="0"/>
              <a:t>Racionalização de custos</a:t>
            </a:r>
          </a:p>
          <a:p>
            <a:pPr marL="285750" indent="-285750">
              <a:buFont typeface="Arial" panose="020B0604020202020204" pitchFamily="34" charset="0"/>
              <a:buChar char="•"/>
            </a:pPr>
            <a:r>
              <a:rPr lang="pt-BR" dirty="0" smtClean="0"/>
              <a:t>Manutenção de equipamentos</a:t>
            </a:r>
          </a:p>
          <a:p>
            <a:pPr marL="285750" indent="-285750">
              <a:buFont typeface="Arial" panose="020B0604020202020204" pitchFamily="34" charset="0"/>
              <a:buChar char="•"/>
            </a:pPr>
            <a:r>
              <a:rPr lang="pt-BR" dirty="0" smtClean="0"/>
              <a:t>Formação de pessoas</a:t>
            </a:r>
            <a:endParaRPr lang="pt-BR" dirty="0"/>
          </a:p>
        </p:txBody>
      </p:sp>
      <p:sp>
        <p:nvSpPr>
          <p:cNvPr id="9" name="CaixaDeTexto 8"/>
          <p:cNvSpPr txBox="1"/>
          <p:nvPr/>
        </p:nvSpPr>
        <p:spPr>
          <a:xfrm>
            <a:off x="4885618" y="1584318"/>
            <a:ext cx="1375378" cy="369332"/>
          </a:xfrm>
          <a:prstGeom prst="rect">
            <a:avLst/>
          </a:prstGeom>
          <a:noFill/>
        </p:spPr>
        <p:txBody>
          <a:bodyPr wrap="square" rtlCol="0">
            <a:spAutoFit/>
          </a:bodyPr>
          <a:lstStyle/>
          <a:p>
            <a:r>
              <a:rPr lang="pt-BR" dirty="0" smtClean="0"/>
              <a:t>Concentrar</a:t>
            </a:r>
            <a:endParaRPr lang="pt-BR" dirty="0"/>
          </a:p>
        </p:txBody>
      </p:sp>
      <p:sp>
        <p:nvSpPr>
          <p:cNvPr id="12" name="CaixaDeTexto 11"/>
          <p:cNvSpPr txBox="1"/>
          <p:nvPr/>
        </p:nvSpPr>
        <p:spPr>
          <a:xfrm>
            <a:off x="4885618" y="2319247"/>
            <a:ext cx="1375378" cy="369332"/>
          </a:xfrm>
          <a:prstGeom prst="rect">
            <a:avLst/>
          </a:prstGeom>
          <a:noFill/>
        </p:spPr>
        <p:txBody>
          <a:bodyPr wrap="square" rtlCol="0">
            <a:spAutoFit/>
          </a:bodyPr>
          <a:lstStyle/>
          <a:p>
            <a:r>
              <a:rPr lang="pt-BR" dirty="0" smtClean="0"/>
              <a:t>Conectar</a:t>
            </a:r>
            <a:endParaRPr lang="pt-BR" dirty="0"/>
          </a:p>
        </p:txBody>
      </p:sp>
      <p:sp>
        <p:nvSpPr>
          <p:cNvPr id="13" name="CaixaDeTexto 12"/>
          <p:cNvSpPr txBox="1"/>
          <p:nvPr/>
        </p:nvSpPr>
        <p:spPr>
          <a:xfrm>
            <a:off x="4885618" y="3088339"/>
            <a:ext cx="1375378" cy="369332"/>
          </a:xfrm>
          <a:prstGeom prst="rect">
            <a:avLst/>
          </a:prstGeom>
          <a:noFill/>
        </p:spPr>
        <p:txBody>
          <a:bodyPr wrap="square" rtlCol="0">
            <a:spAutoFit/>
          </a:bodyPr>
          <a:lstStyle/>
          <a:p>
            <a:r>
              <a:rPr lang="pt-BR" dirty="0" smtClean="0"/>
              <a:t>Organizar</a:t>
            </a:r>
            <a:endParaRPr lang="pt-BR" dirty="0"/>
          </a:p>
        </p:txBody>
      </p:sp>
      <p:sp>
        <p:nvSpPr>
          <p:cNvPr id="14" name="CaixaDeTexto 13"/>
          <p:cNvSpPr txBox="1"/>
          <p:nvPr/>
        </p:nvSpPr>
        <p:spPr>
          <a:xfrm>
            <a:off x="4885618" y="3814736"/>
            <a:ext cx="1375378" cy="369332"/>
          </a:xfrm>
          <a:prstGeom prst="rect">
            <a:avLst/>
          </a:prstGeom>
          <a:noFill/>
        </p:spPr>
        <p:txBody>
          <a:bodyPr wrap="square" rtlCol="0">
            <a:spAutoFit/>
          </a:bodyPr>
          <a:lstStyle/>
          <a:p>
            <a:r>
              <a:rPr lang="pt-BR" dirty="0" smtClean="0"/>
              <a:t>Implantar</a:t>
            </a:r>
            <a:endParaRPr lang="pt-BR" dirty="0"/>
          </a:p>
        </p:txBody>
      </p:sp>
      <p:sp>
        <p:nvSpPr>
          <p:cNvPr id="10" name="CaixaDeTexto 9"/>
          <p:cNvSpPr txBox="1"/>
          <p:nvPr/>
        </p:nvSpPr>
        <p:spPr>
          <a:xfrm>
            <a:off x="4930961" y="4570464"/>
            <a:ext cx="1117495" cy="369332"/>
          </a:xfrm>
          <a:prstGeom prst="rect">
            <a:avLst/>
          </a:prstGeom>
          <a:noFill/>
        </p:spPr>
        <p:txBody>
          <a:bodyPr wrap="square" rtlCol="0">
            <a:spAutoFit/>
          </a:bodyPr>
          <a:lstStyle/>
          <a:p>
            <a:r>
              <a:rPr lang="pt-BR" dirty="0" smtClean="0"/>
              <a:t>Promover</a:t>
            </a:r>
            <a:endParaRPr lang="pt-BR" dirty="0"/>
          </a:p>
        </p:txBody>
      </p:sp>
      <p:sp>
        <p:nvSpPr>
          <p:cNvPr id="11" name="Chave direita 10"/>
          <p:cNvSpPr/>
          <p:nvPr/>
        </p:nvSpPr>
        <p:spPr>
          <a:xfrm>
            <a:off x="6093799" y="1344912"/>
            <a:ext cx="987136" cy="38134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5" name="Chave esquerda 14"/>
          <p:cNvSpPr/>
          <p:nvPr/>
        </p:nvSpPr>
        <p:spPr>
          <a:xfrm>
            <a:off x="4605066" y="1366391"/>
            <a:ext cx="103909" cy="38134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35391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8"/>
          <p:cNvSpPr>
            <a:spLocks noChangeArrowheads="1"/>
          </p:cNvSpPr>
          <p:nvPr/>
        </p:nvSpPr>
        <p:spPr bwMode="auto">
          <a:xfrm>
            <a:off x="0" y="65315"/>
            <a:ext cx="9144000" cy="937985"/>
          </a:xfrm>
          <a:prstGeom prst="rect">
            <a:avLst/>
          </a:prstGeom>
          <a:solidFill>
            <a:srgbClr val="000000">
              <a:alpha val="29804"/>
            </a:srgbClr>
          </a:solidFill>
          <a:ln w="9525">
            <a:noFill/>
            <a:miter lim="800000"/>
            <a:headEnd/>
            <a:tailEnd/>
          </a:ln>
        </p:spPr>
        <p:txBody>
          <a:bodyPr wrap="none" lIns="720000" anchor="ctr"/>
          <a:lstStyle/>
          <a:p>
            <a:pPr>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pt-BR" sz="3200" dirty="0">
              <a:latin typeface="Calibri" pitchFamily="32" charset="0"/>
            </a:endParaRPr>
          </a:p>
        </p:txBody>
      </p:sp>
      <p:sp>
        <p:nvSpPr>
          <p:cNvPr id="80" name="_h1"/>
          <p:cNvSpPr>
            <a:spLocks noGrp="1" noChangeArrowheads="1"/>
          </p:cNvSpPr>
          <p:nvPr>
            <p:ph type="title"/>
          </p:nvPr>
        </p:nvSpPr>
        <p:spPr bwMode="gray">
          <a:xfrm>
            <a:off x="1181100" y="238539"/>
            <a:ext cx="7874000" cy="616455"/>
          </a:xfrm>
        </p:spPr>
        <p:txBody>
          <a:bodyPr/>
          <a:lstStyle/>
          <a:p>
            <a:r>
              <a:rPr lang="en-US" sz="3000" noProof="1" smtClean="0">
                <a:effectLst>
                  <a:outerShdw blurRad="38100" dist="38100" dir="2700000" algn="tl">
                    <a:srgbClr val="000000">
                      <a:alpha val="43137"/>
                    </a:srgbClr>
                  </a:outerShdw>
                </a:effectLst>
              </a:rPr>
              <a:t>Localização da RPT</a:t>
            </a:r>
            <a:endParaRPr lang="en-US" sz="3000" b="0" noProof="1" smtClean="0">
              <a:effectLst>
                <a:outerShdw blurRad="38100" dist="38100" dir="2700000" algn="tl">
                  <a:srgbClr val="000000">
                    <a:alpha val="43137"/>
                  </a:srgbClr>
                </a:outerShdw>
              </a:effectLst>
            </a:endParaRPr>
          </a:p>
        </p:txBody>
      </p:sp>
      <p:sp>
        <p:nvSpPr>
          <p:cNvPr id="26" name="CaixaDeTexto 25"/>
          <p:cNvSpPr txBox="1"/>
          <p:nvPr/>
        </p:nvSpPr>
        <p:spPr>
          <a:xfrm>
            <a:off x="2057400" y="6136905"/>
            <a:ext cx="6763541" cy="369332"/>
          </a:xfrm>
          <a:prstGeom prst="rect">
            <a:avLst/>
          </a:prstGeom>
          <a:noFill/>
        </p:spPr>
        <p:txBody>
          <a:bodyPr wrap="square" rtlCol="0">
            <a:spAutoFit/>
          </a:bodyPr>
          <a:lstStyle/>
          <a:p>
            <a:pPr algn="r"/>
            <a:r>
              <a:rPr lang="pt-BR" dirty="0" smtClean="0"/>
              <a:t>                             | RPT| Objetivos | Estratégias | </a:t>
            </a:r>
            <a:r>
              <a:rPr lang="pt-BR" b="1" dirty="0" smtClean="0"/>
              <a:t>Evolução </a:t>
            </a:r>
            <a:r>
              <a:rPr lang="pt-BR" dirty="0" smtClean="0"/>
              <a:t>|</a:t>
            </a:r>
            <a:endParaRPr lang="pt-BR"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1203325"/>
            <a:ext cx="5937250" cy="471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38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8"/>
          <p:cNvSpPr>
            <a:spLocks noChangeArrowheads="1"/>
          </p:cNvSpPr>
          <p:nvPr/>
        </p:nvSpPr>
        <p:spPr bwMode="auto">
          <a:xfrm>
            <a:off x="1215736" y="65315"/>
            <a:ext cx="7934702" cy="1110108"/>
          </a:xfrm>
          <a:prstGeom prst="rect">
            <a:avLst/>
          </a:prstGeom>
          <a:solidFill>
            <a:srgbClr val="000000">
              <a:alpha val="29804"/>
            </a:srgbClr>
          </a:solidFill>
          <a:ln w="9525">
            <a:noFill/>
            <a:miter lim="800000"/>
            <a:headEnd/>
            <a:tailEnd/>
          </a:ln>
        </p:spPr>
        <p:txBody>
          <a:bodyPr wrap="none" lIns="720000" anchor="ctr"/>
          <a:lstStyle/>
          <a:p>
            <a:pPr>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pt-BR" sz="3200" dirty="0">
              <a:latin typeface="Calibri" pitchFamily="32" charset="0"/>
            </a:endParaRPr>
          </a:p>
        </p:txBody>
      </p:sp>
      <p:sp>
        <p:nvSpPr>
          <p:cNvPr id="80" name="_h1"/>
          <p:cNvSpPr>
            <a:spLocks noGrp="1" noChangeArrowheads="1"/>
          </p:cNvSpPr>
          <p:nvPr>
            <p:ph type="title"/>
          </p:nvPr>
        </p:nvSpPr>
        <p:spPr bwMode="gray"/>
        <p:txBody>
          <a:bodyPr/>
          <a:lstStyle/>
          <a:p>
            <a:r>
              <a:rPr lang="en-US" dirty="0" smtClean="0">
                <a:effectLst>
                  <a:outerShdw blurRad="38100" dist="38100" dir="2700000" algn="tl">
                    <a:srgbClr val="000000">
                      <a:alpha val="43137"/>
                    </a:srgbClr>
                  </a:outerShdw>
                </a:effectLst>
              </a:rPr>
              <a:t>RPT - 2013</a:t>
            </a:r>
            <a:endParaRPr lang="en-US" b="0" noProof="1" smtClean="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219201"/>
            <a:ext cx="6376987"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aixaDeTexto 25"/>
          <p:cNvSpPr txBox="1"/>
          <p:nvPr/>
        </p:nvSpPr>
        <p:spPr>
          <a:xfrm>
            <a:off x="2057400" y="6136905"/>
            <a:ext cx="6763541" cy="369332"/>
          </a:xfrm>
          <a:prstGeom prst="rect">
            <a:avLst/>
          </a:prstGeom>
          <a:noFill/>
        </p:spPr>
        <p:txBody>
          <a:bodyPr wrap="square" rtlCol="0">
            <a:spAutoFit/>
          </a:bodyPr>
          <a:lstStyle/>
          <a:p>
            <a:pPr algn="r"/>
            <a:r>
              <a:rPr lang="pt-BR" dirty="0" smtClean="0"/>
              <a:t>                             | RPT| Objetivos | Estratégias | </a:t>
            </a:r>
            <a:r>
              <a:rPr lang="pt-BR" b="1" dirty="0" smtClean="0"/>
              <a:t>Evolução </a:t>
            </a:r>
            <a:r>
              <a:rPr lang="pt-BR" dirty="0" smtClean="0"/>
              <a:t>|</a:t>
            </a:r>
            <a:endParaRPr lang="pt-BR" dirty="0"/>
          </a:p>
        </p:txBody>
      </p:sp>
      <p:sp>
        <p:nvSpPr>
          <p:cNvPr id="2" name="CaixaDeTexto 1"/>
          <p:cNvSpPr txBox="1"/>
          <p:nvPr/>
        </p:nvSpPr>
        <p:spPr>
          <a:xfrm>
            <a:off x="4261757" y="1632857"/>
            <a:ext cx="1583872" cy="369332"/>
          </a:xfrm>
          <a:prstGeom prst="rect">
            <a:avLst/>
          </a:prstGeom>
          <a:noFill/>
        </p:spPr>
        <p:txBody>
          <a:bodyPr wrap="square" rtlCol="0">
            <a:spAutoFit/>
          </a:bodyPr>
          <a:lstStyle/>
          <a:p>
            <a:r>
              <a:rPr lang="pt-BR" dirty="0" smtClean="0"/>
              <a:t>1.243 usuários</a:t>
            </a:r>
            <a:endParaRPr lang="pt-BR" dirty="0"/>
          </a:p>
        </p:txBody>
      </p:sp>
      <p:sp>
        <p:nvSpPr>
          <p:cNvPr id="3" name="CaixaDeTexto 2"/>
          <p:cNvSpPr txBox="1"/>
          <p:nvPr/>
        </p:nvSpPr>
        <p:spPr>
          <a:xfrm>
            <a:off x="5110843" y="2662786"/>
            <a:ext cx="2302328" cy="369332"/>
          </a:xfrm>
          <a:prstGeom prst="rect">
            <a:avLst/>
          </a:prstGeom>
          <a:noFill/>
        </p:spPr>
        <p:txBody>
          <a:bodyPr wrap="square" rtlCol="0">
            <a:spAutoFit/>
          </a:bodyPr>
          <a:lstStyle/>
          <a:p>
            <a:r>
              <a:rPr lang="pt-BR" dirty="0" smtClean="0"/>
              <a:t>14.804solicitações</a:t>
            </a:r>
            <a:endParaRPr lang="pt-BR" dirty="0"/>
          </a:p>
        </p:txBody>
      </p:sp>
      <p:sp>
        <p:nvSpPr>
          <p:cNvPr id="4" name="CaixaDeTexto 3"/>
          <p:cNvSpPr txBox="1"/>
          <p:nvPr/>
        </p:nvSpPr>
        <p:spPr>
          <a:xfrm>
            <a:off x="6139543" y="3902529"/>
            <a:ext cx="2269671" cy="646331"/>
          </a:xfrm>
          <a:prstGeom prst="rect">
            <a:avLst/>
          </a:prstGeom>
          <a:noFill/>
        </p:spPr>
        <p:txBody>
          <a:bodyPr wrap="square" rtlCol="0">
            <a:spAutoFit/>
          </a:bodyPr>
          <a:lstStyle/>
          <a:p>
            <a:r>
              <a:rPr lang="pt-BR" smtClean="0"/>
              <a:t>341.106 </a:t>
            </a:r>
            <a:r>
              <a:rPr lang="pt-BR" dirty="0" smtClean="0"/>
              <a:t>amostras/analises</a:t>
            </a:r>
            <a:endParaRPr lang="pt-BR" dirty="0"/>
          </a:p>
        </p:txBody>
      </p:sp>
    </p:spTree>
    <p:extLst>
      <p:ext uri="{BB962C8B-B14F-4D97-AF65-F5344CB8AC3E}">
        <p14:creationId xmlns:p14="http://schemas.microsoft.com/office/powerpoint/2010/main" val="193135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8"/>
          <p:cNvSpPr>
            <a:spLocks noChangeArrowheads="1"/>
          </p:cNvSpPr>
          <p:nvPr/>
        </p:nvSpPr>
        <p:spPr bwMode="auto">
          <a:xfrm>
            <a:off x="6438" y="65315"/>
            <a:ext cx="8872450" cy="1110108"/>
          </a:xfrm>
          <a:prstGeom prst="rect">
            <a:avLst/>
          </a:prstGeom>
          <a:solidFill>
            <a:srgbClr val="000000">
              <a:alpha val="29804"/>
            </a:srgbClr>
          </a:solidFill>
          <a:ln w="9525">
            <a:noFill/>
            <a:miter lim="800000"/>
            <a:headEnd/>
            <a:tailEnd/>
          </a:ln>
        </p:spPr>
        <p:txBody>
          <a:bodyPr wrap="none" lIns="720000" anchor="ctr"/>
          <a:lstStyle/>
          <a:p>
            <a:pPr>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pt-BR" sz="3200" dirty="0">
              <a:latin typeface="Calibri" pitchFamily="32" charset="0"/>
            </a:endParaRPr>
          </a:p>
        </p:txBody>
      </p:sp>
      <p:sp>
        <p:nvSpPr>
          <p:cNvPr id="80" name="_h1"/>
          <p:cNvSpPr>
            <a:spLocks noGrp="1" noChangeArrowheads="1"/>
          </p:cNvSpPr>
          <p:nvPr>
            <p:ph type="title"/>
          </p:nvPr>
        </p:nvSpPr>
        <p:spPr bwMode="gray"/>
        <p:txBody>
          <a:bodyPr/>
          <a:lstStyle/>
          <a:p>
            <a:r>
              <a:rPr lang="en-US" dirty="0" smtClean="0">
                <a:effectLst>
                  <a:outerShdw blurRad="38100" dist="38100" dir="2700000" algn="tl">
                    <a:srgbClr val="000000">
                      <a:alpha val="43137"/>
                    </a:srgbClr>
                  </a:outerShdw>
                </a:effectLst>
              </a:rPr>
              <a:t>RPT - 2013</a:t>
            </a:r>
            <a:endParaRPr lang="en-US" b="0" noProof="1" smtClean="0">
              <a:effectLst>
                <a:outerShdw blurRad="38100" dist="38100" dir="2700000" algn="tl">
                  <a:srgbClr val="000000">
                    <a:alpha val="43137"/>
                  </a:srgbClr>
                </a:outerShdw>
              </a:effectLst>
            </a:endParaRPr>
          </a:p>
        </p:txBody>
      </p:sp>
      <p:sp>
        <p:nvSpPr>
          <p:cNvPr id="26" name="CaixaDeTexto 25"/>
          <p:cNvSpPr txBox="1"/>
          <p:nvPr/>
        </p:nvSpPr>
        <p:spPr>
          <a:xfrm>
            <a:off x="2057400" y="6136905"/>
            <a:ext cx="6763541" cy="369332"/>
          </a:xfrm>
          <a:prstGeom prst="rect">
            <a:avLst/>
          </a:prstGeom>
          <a:noFill/>
        </p:spPr>
        <p:txBody>
          <a:bodyPr wrap="square" rtlCol="0">
            <a:spAutoFit/>
          </a:bodyPr>
          <a:lstStyle/>
          <a:p>
            <a:pPr algn="r"/>
            <a:r>
              <a:rPr lang="pt-BR" dirty="0" smtClean="0"/>
              <a:t>                             | RPT| Objetivos | Estratégias | </a:t>
            </a:r>
            <a:r>
              <a:rPr lang="pt-BR" b="1" dirty="0" smtClean="0"/>
              <a:t>Evolução </a:t>
            </a:r>
            <a:r>
              <a:rPr lang="pt-BR" dirty="0" smtClean="0"/>
              <a:t>|</a:t>
            </a:r>
            <a:endParaRPr lang="pt-BR"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824038"/>
            <a:ext cx="8613775"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90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oto cipbr3 - melhor1"/>
          <p:cNvPicPr>
            <a:picLocks noChangeAspect="1" noChangeArrowheads="1"/>
          </p:cNvPicPr>
          <p:nvPr/>
        </p:nvPicPr>
        <p:blipFill>
          <a:blip r:embed="rId3"/>
          <a:srcRect l="3226"/>
          <a:stretch>
            <a:fillRect/>
          </a:stretch>
        </p:blipFill>
        <p:spPr bwMode="auto">
          <a:xfrm>
            <a:off x="4918557" y="926419"/>
            <a:ext cx="3047877" cy="1660780"/>
          </a:xfrm>
          <a:prstGeom prst="rect">
            <a:avLst/>
          </a:prstGeom>
          <a:ln>
            <a:noFill/>
          </a:ln>
          <a:effectLst>
            <a:outerShdw blurRad="292100" dist="139700" dir="2700000" algn="tl" rotWithShape="0">
              <a:srgbClr val="333333">
                <a:alpha val="65000"/>
              </a:srgbClr>
            </a:outerShdw>
          </a:effectLst>
        </p:spPr>
      </p:pic>
      <p:pic>
        <p:nvPicPr>
          <p:cNvPr id="9318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l="3226" t="12820"/>
          <a:stretch>
            <a:fillRect/>
          </a:stretch>
        </p:blipFill>
        <p:spPr bwMode="auto">
          <a:xfrm>
            <a:off x="798724" y="4184404"/>
            <a:ext cx="3445791" cy="1660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2"/>
          <p:cNvSpPr>
            <a:spLocks noGrp="1"/>
          </p:cNvSpPr>
          <p:nvPr>
            <p:ph type="title"/>
          </p:nvPr>
        </p:nvSpPr>
        <p:spPr>
          <a:xfrm>
            <a:off x="1424096" y="152400"/>
            <a:ext cx="6684380" cy="574926"/>
          </a:xfrm>
        </p:spPr>
        <p:txBody>
          <a:bodyPr/>
          <a:lstStyle/>
          <a:p>
            <a:pPr algn="ctr">
              <a:defRPr/>
            </a:pPr>
            <a:r>
              <a:rPr lang="pt-BR" altLang="pt-BR" sz="2800" b="1" kern="1200" dirty="0" smtClean="0">
                <a:solidFill>
                  <a:srgbClr val="A50021"/>
                </a:solidFill>
                <a:latin typeface="Tahoma" pitchFamily="34" charset="0"/>
                <a:ea typeface="ＭＳ Ｐゴシック" pitchFamily="34" charset="-128"/>
                <a:cs typeface="+mn-cs"/>
              </a:rPr>
              <a:t>New </a:t>
            </a:r>
            <a:r>
              <a:rPr lang="en-US" altLang="pt-BR" sz="2800" b="1" kern="1200" dirty="0" smtClean="0">
                <a:solidFill>
                  <a:srgbClr val="A50021"/>
                </a:solidFill>
                <a:latin typeface="Tahoma" pitchFamily="34" charset="0"/>
                <a:ea typeface="ＭＳ Ｐゴシック" pitchFamily="34" charset="-128"/>
                <a:cs typeface="+mn-cs"/>
              </a:rPr>
              <a:t>Facilities (2)</a:t>
            </a:r>
            <a:endParaRPr lang="pt-BR" altLang="pt-BR" sz="2800" b="1" kern="1200" dirty="0" smtClean="0">
              <a:solidFill>
                <a:srgbClr val="A50021"/>
              </a:solidFill>
              <a:latin typeface="Tahoma" pitchFamily="34" charset="0"/>
              <a:ea typeface="ＭＳ Ｐゴシック" pitchFamily="34" charset="-128"/>
              <a:cs typeface="+mn-cs"/>
            </a:endParaRPr>
          </a:p>
        </p:txBody>
      </p:sp>
      <p:sp>
        <p:nvSpPr>
          <p:cNvPr id="19" name="CaixaDeTexto 18"/>
          <p:cNvSpPr txBox="1"/>
          <p:nvPr/>
        </p:nvSpPr>
        <p:spPr>
          <a:xfrm>
            <a:off x="4798128" y="2722529"/>
            <a:ext cx="3603125" cy="830997"/>
          </a:xfrm>
          <a:prstGeom prst="rect">
            <a:avLst/>
          </a:prstGeom>
          <a:noFill/>
        </p:spPr>
        <p:txBody>
          <a:bodyPr wrap="square" rtlCol="0">
            <a:spAutoFit/>
          </a:bodyPr>
          <a:lstStyle/>
          <a:p>
            <a:r>
              <a:rPr lang="en-US" sz="1600" u="none" dirty="0">
                <a:solidFill>
                  <a:srgbClr val="000000"/>
                </a:solidFill>
                <a:latin typeface="Arial"/>
              </a:rPr>
              <a:t>Integrated Center for Prototypes, Biopharmaceuticals and IVD </a:t>
            </a:r>
            <a:r>
              <a:rPr lang="en-US" sz="1600" u="none" dirty="0" smtClean="0">
                <a:solidFill>
                  <a:srgbClr val="000000"/>
                </a:solidFill>
                <a:latin typeface="Arial"/>
              </a:rPr>
              <a:t>Reagents </a:t>
            </a:r>
            <a:r>
              <a:rPr lang="en-US" sz="1600" u="none" dirty="0" smtClean="0">
                <a:solidFill>
                  <a:srgbClr val="C00000"/>
                </a:solidFill>
                <a:latin typeface="Arial"/>
              </a:rPr>
              <a:t>(2016)</a:t>
            </a:r>
            <a:endParaRPr lang="pt-BR" sz="1600" u="none" dirty="0">
              <a:solidFill>
                <a:srgbClr val="C00000"/>
              </a:solidFill>
              <a:latin typeface="Arial"/>
            </a:endParaRPr>
          </a:p>
        </p:txBody>
      </p:sp>
      <p:sp>
        <p:nvSpPr>
          <p:cNvPr id="20" name="CaixaDeTexto 19"/>
          <p:cNvSpPr txBox="1"/>
          <p:nvPr/>
        </p:nvSpPr>
        <p:spPr>
          <a:xfrm>
            <a:off x="798724" y="5980514"/>
            <a:ext cx="3697076" cy="584775"/>
          </a:xfrm>
          <a:prstGeom prst="rect">
            <a:avLst/>
          </a:prstGeom>
          <a:noFill/>
        </p:spPr>
        <p:txBody>
          <a:bodyPr wrap="square" rtlCol="0">
            <a:spAutoFit/>
          </a:bodyPr>
          <a:lstStyle/>
          <a:p>
            <a:r>
              <a:rPr lang="en-US" sz="1600" u="none" dirty="0">
                <a:solidFill>
                  <a:srgbClr val="000000"/>
                </a:solidFill>
                <a:latin typeface="Arial"/>
              </a:rPr>
              <a:t>New Secondary Operations </a:t>
            </a:r>
            <a:r>
              <a:rPr lang="en-US" sz="1600" u="none" dirty="0" smtClean="0">
                <a:solidFill>
                  <a:srgbClr val="000000"/>
                </a:solidFill>
                <a:latin typeface="Arial"/>
              </a:rPr>
              <a:t>Facility </a:t>
            </a:r>
            <a:r>
              <a:rPr lang="en-US" sz="1600" u="none" dirty="0" smtClean="0">
                <a:solidFill>
                  <a:srgbClr val="C00000"/>
                </a:solidFill>
                <a:latin typeface="Arial"/>
              </a:rPr>
              <a:t>(2018)</a:t>
            </a:r>
            <a:endParaRPr lang="pt-BR" sz="1600" u="none" dirty="0">
              <a:solidFill>
                <a:srgbClr val="C00000"/>
              </a:solidFill>
              <a:latin typeface="Arial"/>
            </a:endParaRPr>
          </a:p>
        </p:txBody>
      </p:sp>
      <p:pic>
        <p:nvPicPr>
          <p:cNvPr id="17" name="Picture 5" descr="CDTS.png"/>
          <p:cNvPicPr>
            <a:picLocks noChangeAspect="1"/>
          </p:cNvPicPr>
          <p:nvPr/>
        </p:nvPicPr>
        <p:blipFill>
          <a:blip r:embed="rId5" cstate="print"/>
          <a:stretch>
            <a:fillRect/>
          </a:stretch>
        </p:blipFill>
        <p:spPr>
          <a:xfrm>
            <a:off x="677945" y="874366"/>
            <a:ext cx="3445791" cy="2317775"/>
          </a:xfrm>
          <a:prstGeom prst="rect">
            <a:avLst/>
          </a:prstGeom>
          <a:ln>
            <a:noFill/>
          </a:ln>
          <a:effectLst>
            <a:outerShdw blurRad="292100" dist="139700" dir="2700000" algn="tl" rotWithShape="0">
              <a:srgbClr val="333333">
                <a:alpha val="65000"/>
              </a:srgbClr>
            </a:outerShdw>
          </a:effectLst>
        </p:spPr>
      </p:pic>
      <p:sp>
        <p:nvSpPr>
          <p:cNvPr id="25" name="CaixaDeTexto 24"/>
          <p:cNvSpPr txBox="1"/>
          <p:nvPr/>
        </p:nvSpPr>
        <p:spPr>
          <a:xfrm>
            <a:off x="677945" y="3330320"/>
            <a:ext cx="4094783" cy="584775"/>
          </a:xfrm>
          <a:prstGeom prst="rect">
            <a:avLst/>
          </a:prstGeom>
          <a:noFill/>
        </p:spPr>
        <p:txBody>
          <a:bodyPr wrap="square" rtlCol="0">
            <a:spAutoFit/>
          </a:bodyPr>
          <a:lstStyle/>
          <a:p>
            <a:r>
              <a:rPr lang="en-US" sz="1600" u="none" dirty="0">
                <a:solidFill>
                  <a:srgbClr val="000000"/>
                </a:solidFill>
                <a:latin typeface="Arial"/>
              </a:rPr>
              <a:t>Center for Technological Development in </a:t>
            </a:r>
            <a:r>
              <a:rPr lang="en-US" sz="1600" u="none" dirty="0" smtClean="0">
                <a:solidFill>
                  <a:srgbClr val="000000"/>
                </a:solidFill>
                <a:latin typeface="Arial"/>
              </a:rPr>
              <a:t>Health </a:t>
            </a:r>
            <a:r>
              <a:rPr lang="en-US" sz="1600" u="none" dirty="0" smtClean="0">
                <a:solidFill>
                  <a:srgbClr val="C00000"/>
                </a:solidFill>
                <a:latin typeface="Arial"/>
              </a:rPr>
              <a:t>(2016)</a:t>
            </a:r>
            <a:endParaRPr lang="pt-BR" sz="1600" u="none" dirty="0">
              <a:solidFill>
                <a:srgbClr val="C00000"/>
              </a:solidFill>
              <a:latin typeface="Arial"/>
            </a:endParaRPr>
          </a:p>
        </p:txBody>
      </p:sp>
      <p:sp>
        <p:nvSpPr>
          <p:cNvPr id="13" name="CaixaDeTexto 12"/>
          <p:cNvSpPr txBox="1"/>
          <p:nvPr/>
        </p:nvSpPr>
        <p:spPr>
          <a:xfrm>
            <a:off x="4932040" y="6114782"/>
            <a:ext cx="2753502" cy="338554"/>
          </a:xfrm>
          <a:prstGeom prst="rect">
            <a:avLst/>
          </a:prstGeom>
          <a:noFill/>
        </p:spPr>
        <p:txBody>
          <a:bodyPr wrap="square" rtlCol="0">
            <a:spAutoFit/>
          </a:bodyPr>
          <a:lstStyle/>
          <a:p>
            <a:r>
              <a:rPr lang="en-US" sz="1600" u="none" dirty="0" err="1" smtClean="0">
                <a:solidFill>
                  <a:srgbClr val="000000"/>
                </a:solidFill>
                <a:latin typeface="Arial"/>
              </a:rPr>
              <a:t>NanoSUS</a:t>
            </a:r>
            <a:r>
              <a:rPr lang="en-US" sz="1600" u="none" dirty="0" smtClean="0">
                <a:solidFill>
                  <a:srgbClr val="000000"/>
                </a:solidFill>
                <a:latin typeface="Arial"/>
              </a:rPr>
              <a:t> </a:t>
            </a:r>
            <a:r>
              <a:rPr lang="en-US" sz="1600" u="none" dirty="0" smtClean="0">
                <a:solidFill>
                  <a:srgbClr val="C00000"/>
                </a:solidFill>
                <a:latin typeface="Arial"/>
              </a:rPr>
              <a:t>(2016)</a:t>
            </a:r>
            <a:endParaRPr lang="pt-BR" sz="1600" u="none" dirty="0">
              <a:solidFill>
                <a:srgbClr val="C00000"/>
              </a:solidFill>
              <a:latin typeface="Arial"/>
            </a:endParaRPr>
          </a:p>
        </p:txBody>
      </p:sp>
      <p:grpSp>
        <p:nvGrpSpPr>
          <p:cNvPr id="7" name="Group 6"/>
          <p:cNvGrpSpPr/>
          <p:nvPr/>
        </p:nvGrpSpPr>
        <p:grpSpPr>
          <a:xfrm>
            <a:off x="4788024" y="3717032"/>
            <a:ext cx="3528392" cy="2384884"/>
            <a:chOff x="4918248" y="3501008"/>
            <a:chExt cx="3974232" cy="2528900"/>
          </a:xfrm>
        </p:grpSpPr>
        <p:pic>
          <p:nvPicPr>
            <p:cNvPr id="3" name="Picture 2"/>
            <p:cNvPicPr>
              <a:picLocks noChangeAspect="1"/>
            </p:cNvPicPr>
            <p:nvPr/>
          </p:nvPicPr>
          <p:blipFill>
            <a:blip r:embed="rId6"/>
            <a:stretch>
              <a:fillRect/>
            </a:stretch>
          </p:blipFill>
          <p:spPr>
            <a:xfrm>
              <a:off x="6869360" y="3501008"/>
              <a:ext cx="2023120" cy="2528900"/>
            </a:xfrm>
            <a:prstGeom prst="rect">
              <a:avLst/>
            </a:prstGeom>
          </p:spPr>
        </p:pic>
        <p:pic>
          <p:nvPicPr>
            <p:cNvPr id="5" name="Picture 4"/>
            <p:cNvPicPr>
              <a:picLocks noChangeAspect="1"/>
            </p:cNvPicPr>
            <p:nvPr/>
          </p:nvPicPr>
          <p:blipFill>
            <a:blip r:embed="rId7"/>
            <a:stretch>
              <a:fillRect/>
            </a:stretch>
          </p:blipFill>
          <p:spPr>
            <a:xfrm>
              <a:off x="4918248" y="3501008"/>
              <a:ext cx="2318048" cy="2376264"/>
            </a:xfrm>
            <a:prstGeom prst="rect">
              <a:avLst/>
            </a:prstGeom>
          </p:spPr>
        </p:pic>
      </p:grpSp>
    </p:spTree>
    <p:extLst>
      <p:ext uri="{BB962C8B-B14F-4D97-AF65-F5344CB8AC3E}">
        <p14:creationId xmlns:p14="http://schemas.microsoft.com/office/powerpoint/2010/main" val="40118933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pt-BR" smtClean="0"/>
              <a:t>14/06/2013</a:t>
            </a:r>
            <a:endParaRPr lang="pt-BR"/>
          </a:p>
        </p:txBody>
      </p:sp>
      <p:pic>
        <p:nvPicPr>
          <p:cNvPr id="5" name="Picture 4"/>
          <p:cNvPicPr>
            <a:picLocks noChangeAspect="1"/>
          </p:cNvPicPr>
          <p:nvPr/>
        </p:nvPicPr>
        <p:blipFill>
          <a:blip r:embed="rId2"/>
          <a:stretch>
            <a:fillRect/>
          </a:stretch>
        </p:blipFill>
        <p:spPr>
          <a:xfrm>
            <a:off x="1549400" y="0"/>
            <a:ext cx="6040244" cy="6858000"/>
          </a:xfrm>
          <a:prstGeom prst="rect">
            <a:avLst/>
          </a:prstGeom>
        </p:spPr>
      </p:pic>
    </p:spTree>
    <p:extLst>
      <p:ext uri="{BB962C8B-B14F-4D97-AF65-F5344CB8AC3E}">
        <p14:creationId xmlns:p14="http://schemas.microsoft.com/office/powerpoint/2010/main" val="2150074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p:txBody>
          <a:bodyPr/>
          <a:lstStyle/>
          <a:p>
            <a:r>
              <a:rPr lang="pt-BR" smtClean="0"/>
              <a:t>14/06/2013</a:t>
            </a:r>
            <a:endParaRPr lang="pt-BR"/>
          </a:p>
        </p:txBody>
      </p:sp>
      <p:pic>
        <p:nvPicPr>
          <p:cNvPr id="5" name="Picture 4"/>
          <p:cNvPicPr>
            <a:picLocks noChangeAspect="1"/>
          </p:cNvPicPr>
          <p:nvPr/>
        </p:nvPicPr>
        <p:blipFill>
          <a:blip r:embed="rId2"/>
          <a:stretch>
            <a:fillRect/>
          </a:stretch>
        </p:blipFill>
        <p:spPr>
          <a:xfrm>
            <a:off x="2184400" y="0"/>
            <a:ext cx="4756994" cy="6858000"/>
          </a:xfrm>
          <a:prstGeom prst="rect">
            <a:avLst/>
          </a:prstGeom>
        </p:spPr>
      </p:pic>
    </p:spTree>
    <p:extLst>
      <p:ext uri="{BB962C8B-B14F-4D97-AF65-F5344CB8AC3E}">
        <p14:creationId xmlns:p14="http://schemas.microsoft.com/office/powerpoint/2010/main" val="3364077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568" y="1268760"/>
            <a:ext cx="7772400" cy="1829761"/>
          </a:xfrm>
        </p:spPr>
        <p:txBody>
          <a:bodyPr/>
          <a:lstStyle/>
          <a:p>
            <a:pPr algn="ctr"/>
            <a:r>
              <a:rPr lang="pt-BR" b="1" dirty="0" smtClean="0"/>
              <a:t>Fórum Oswaldo Cruz</a:t>
            </a:r>
            <a:endParaRPr lang="pt-BR" b="1" dirty="0"/>
          </a:p>
        </p:txBody>
      </p:sp>
      <p:sp>
        <p:nvSpPr>
          <p:cNvPr id="4" name="TextBox 3"/>
          <p:cNvSpPr txBox="1"/>
          <p:nvPr/>
        </p:nvSpPr>
        <p:spPr>
          <a:xfrm>
            <a:off x="6882246" y="6100162"/>
            <a:ext cx="1938226" cy="353174"/>
          </a:xfrm>
          <a:prstGeom prst="rect">
            <a:avLst/>
          </a:prstGeom>
          <a:noFill/>
        </p:spPr>
        <p:txBody>
          <a:bodyPr wrap="none" rtlCol="0">
            <a:spAutoFit/>
          </a:bodyPr>
          <a:lstStyle/>
          <a:p>
            <a:r>
              <a:rPr lang="en-US" dirty="0" smtClean="0"/>
              <a:t>Fiocruz 115 </a:t>
            </a:r>
            <a:r>
              <a:rPr lang="en-US" dirty="0" err="1" smtClean="0"/>
              <a:t>anos</a:t>
            </a:r>
            <a:endParaRPr lang="en-US" dirty="0"/>
          </a:p>
        </p:txBody>
      </p:sp>
      <p:pic>
        <p:nvPicPr>
          <p:cNvPr id="5" name="Picture 4"/>
          <p:cNvPicPr>
            <a:picLocks noChangeAspect="1"/>
          </p:cNvPicPr>
          <p:nvPr/>
        </p:nvPicPr>
        <p:blipFill>
          <a:blip r:embed="rId2"/>
          <a:stretch>
            <a:fillRect/>
          </a:stretch>
        </p:blipFill>
        <p:spPr>
          <a:xfrm>
            <a:off x="107504" y="548680"/>
            <a:ext cx="1346200" cy="5715000"/>
          </a:xfrm>
          <a:prstGeom prst="rect">
            <a:avLst/>
          </a:prstGeom>
        </p:spPr>
      </p:pic>
      <p:sp>
        <p:nvSpPr>
          <p:cNvPr id="8" name="Subtítulo 2"/>
          <p:cNvSpPr txBox="1">
            <a:spLocks/>
          </p:cNvSpPr>
          <p:nvPr/>
        </p:nvSpPr>
        <p:spPr bwMode="auto">
          <a:xfrm>
            <a:off x="289868" y="2996952"/>
            <a:ext cx="8348612" cy="1368152"/>
          </a:xfrm>
          <a:prstGeom prst="rect">
            <a:avLst/>
          </a:prstGeom>
          <a:noFill/>
          <a:ln w="9525">
            <a:noFill/>
            <a:round/>
            <a:headEnd/>
            <a:tailEnd/>
          </a:ln>
          <a:effectLst/>
        </p:spPr>
        <p:txBody>
          <a:bodyPr vert="horz" wrap="square" lIns="90000" tIns="73224" rIns="90000" bIns="45000" numCol="1" anchor="t" anchorCtr="0" compatLnSpc="1">
            <a:prstTxWarp prst="textNoShape">
              <a:avLst/>
            </a:prstTxWarp>
            <a:noAutofit/>
          </a:bodyPr>
          <a:lstStyle>
            <a:lvl1pPr marL="0" indent="0" algn="ctr" defTabSz="449263" rtl="0" fontAlgn="base" hangingPunct="0">
              <a:lnSpc>
                <a:spcPct val="93000"/>
              </a:lnSpc>
              <a:spcBef>
                <a:spcPct val="0"/>
              </a:spcBef>
              <a:spcAft>
                <a:spcPts val="1425"/>
              </a:spcAft>
              <a:buClr>
                <a:srgbClr val="000000"/>
              </a:buClr>
              <a:buSzPct val="100000"/>
              <a:buFont typeface="Times New Roman" pitchFamily="18" charset="0"/>
              <a:buNone/>
              <a:defRPr sz="3200">
                <a:solidFill>
                  <a:srgbClr val="000000"/>
                </a:solidFill>
                <a:latin typeface="+mn-lt"/>
                <a:ea typeface="+mn-ea"/>
                <a:cs typeface="+mn-cs"/>
              </a:defRPr>
            </a:lvl1pPr>
            <a:lvl2pPr marL="457200" indent="0" algn="ctr" defTabSz="449263" rtl="0" fontAlgn="base" hangingPunct="0">
              <a:lnSpc>
                <a:spcPct val="93000"/>
              </a:lnSpc>
              <a:spcBef>
                <a:spcPct val="0"/>
              </a:spcBef>
              <a:spcAft>
                <a:spcPts val="1138"/>
              </a:spcAft>
              <a:buClr>
                <a:srgbClr val="000000"/>
              </a:buClr>
              <a:buSzPct val="100000"/>
              <a:buFont typeface="Times New Roman" pitchFamily="18" charset="0"/>
              <a:buNone/>
              <a:defRPr sz="2400">
                <a:solidFill>
                  <a:srgbClr val="000000"/>
                </a:solidFill>
                <a:latin typeface="+mn-lt"/>
                <a:ea typeface="+mn-ea"/>
              </a:defRPr>
            </a:lvl2pPr>
            <a:lvl3pPr marL="914400" indent="0" algn="ctr" defTabSz="449263" rtl="0" fontAlgn="base" hangingPunct="0">
              <a:lnSpc>
                <a:spcPct val="93000"/>
              </a:lnSpc>
              <a:spcBef>
                <a:spcPct val="0"/>
              </a:spcBef>
              <a:spcAft>
                <a:spcPts val="850"/>
              </a:spcAft>
              <a:buClr>
                <a:srgbClr val="000000"/>
              </a:buClr>
              <a:buSzPct val="100000"/>
              <a:buFont typeface="Times New Roman" pitchFamily="18" charset="0"/>
              <a:buNone/>
              <a:defRPr sz="2000">
                <a:solidFill>
                  <a:srgbClr val="000000"/>
                </a:solidFill>
                <a:latin typeface="+mn-lt"/>
                <a:ea typeface="+mn-ea"/>
              </a:defRPr>
            </a:lvl3pPr>
            <a:lvl4pPr marL="1371600" indent="0" algn="ctr" defTabSz="449263" rtl="0" fontAlgn="base" hangingPunct="0">
              <a:lnSpc>
                <a:spcPct val="93000"/>
              </a:lnSpc>
              <a:spcBef>
                <a:spcPct val="0"/>
              </a:spcBef>
              <a:spcAft>
                <a:spcPts val="575"/>
              </a:spcAft>
              <a:buClr>
                <a:srgbClr val="000000"/>
              </a:buClr>
              <a:buSzPct val="100000"/>
              <a:buFont typeface="Times New Roman" pitchFamily="18" charset="0"/>
              <a:buNone/>
              <a:defRPr sz="2000">
                <a:solidFill>
                  <a:srgbClr val="000000"/>
                </a:solidFill>
                <a:latin typeface="+mn-lt"/>
                <a:ea typeface="+mn-ea"/>
              </a:defRPr>
            </a:lvl4pPr>
            <a:lvl5pPr marL="18288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ea typeface="+mn-ea"/>
              </a:defRPr>
            </a:lvl5pPr>
            <a:lvl6pPr marL="22860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ea typeface="+mn-ea"/>
              </a:defRPr>
            </a:lvl6pPr>
            <a:lvl7pPr marL="27432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ea typeface="+mn-ea"/>
              </a:defRPr>
            </a:lvl7pPr>
            <a:lvl8pPr marL="32004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ea typeface="+mn-ea"/>
              </a:defRPr>
            </a:lvl8pPr>
            <a:lvl9pPr marL="3657600" indent="0" algn="ctr" defTabSz="449263" rtl="0" fontAlgn="base" hangingPunct="0">
              <a:lnSpc>
                <a:spcPct val="93000"/>
              </a:lnSpc>
              <a:spcBef>
                <a:spcPct val="0"/>
              </a:spcBef>
              <a:spcAft>
                <a:spcPts val="288"/>
              </a:spcAft>
              <a:buClr>
                <a:srgbClr val="000000"/>
              </a:buClr>
              <a:buSzPct val="100000"/>
              <a:buFont typeface="Times New Roman" pitchFamily="18" charset="0"/>
              <a:buNone/>
              <a:defRPr sz="2000">
                <a:solidFill>
                  <a:srgbClr val="000000"/>
                </a:solidFill>
                <a:latin typeface="+mn-lt"/>
                <a:ea typeface="+mn-ea"/>
              </a:defRPr>
            </a:lvl9pPr>
          </a:lstStyle>
          <a:p>
            <a:r>
              <a:rPr lang="pt-BR" sz="2400" b="1" dirty="0" smtClean="0">
                <a:solidFill>
                  <a:schemeClr val="bg1"/>
                </a:solidFill>
              </a:rPr>
              <a:t>A MU</a:t>
            </a:r>
            <a:r>
              <a:rPr lang="pt-BR" sz="2400" b="1" dirty="0" smtClean="0"/>
              <a:t>DANÇA DO PERFIL DE SAÚDE DO BRASIL E O PAPEL DA FIOCRUZ </a:t>
            </a:r>
            <a:endParaRPr lang="pt-BR" sz="2400" dirty="0" smtClean="0"/>
          </a:p>
          <a:p>
            <a:endParaRPr lang="pt-BR" sz="2400" dirty="0" smtClean="0"/>
          </a:p>
          <a:p>
            <a:endParaRPr lang="pt-BR" sz="2400" dirty="0" smtClean="0"/>
          </a:p>
          <a:p>
            <a:r>
              <a:rPr lang="pt-BR" sz="1200" dirty="0" smtClean="0"/>
              <a:t>Setembro de  2015</a:t>
            </a:r>
            <a:endParaRPr lang="pt-BR" sz="1200" dirty="0"/>
          </a:p>
        </p:txBody>
      </p:sp>
    </p:spTree>
    <p:extLst>
      <p:ext uri="{BB962C8B-B14F-4D97-AF65-F5344CB8AC3E}">
        <p14:creationId xmlns:p14="http://schemas.microsoft.com/office/powerpoint/2010/main" val="36617438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Obrigado!</a:t>
            </a:r>
            <a:endParaRPr lang="en-US" dirty="0"/>
          </a:p>
        </p:txBody>
      </p:sp>
      <p:sp>
        <p:nvSpPr>
          <p:cNvPr id="5" name="TextBox 4"/>
          <p:cNvSpPr txBox="1"/>
          <p:nvPr/>
        </p:nvSpPr>
        <p:spPr>
          <a:xfrm>
            <a:off x="6307774" y="5740122"/>
            <a:ext cx="2198038" cy="353174"/>
          </a:xfrm>
          <a:prstGeom prst="rect">
            <a:avLst/>
          </a:prstGeom>
          <a:noFill/>
        </p:spPr>
        <p:txBody>
          <a:bodyPr wrap="none" rtlCol="0">
            <a:spAutoFit/>
          </a:bodyPr>
          <a:lstStyle/>
          <a:p>
            <a:r>
              <a:rPr lang="en-US" b="1" dirty="0" err="1"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rPr>
              <a:t>stabeli@fiocruz.br</a:t>
            </a:r>
            <a:endParaRPr lang="en-US" b="1"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2"/>
          <a:stretch>
            <a:fillRect/>
          </a:stretch>
        </p:blipFill>
        <p:spPr>
          <a:xfrm>
            <a:off x="683905" y="1340768"/>
            <a:ext cx="6408375" cy="4032448"/>
          </a:xfrm>
          <a:prstGeom prst="rect">
            <a:avLst/>
          </a:prstGeom>
        </p:spPr>
      </p:pic>
      <p:sp>
        <p:nvSpPr>
          <p:cNvPr id="3" name="TextBox 2"/>
          <p:cNvSpPr txBox="1"/>
          <p:nvPr/>
        </p:nvSpPr>
        <p:spPr>
          <a:xfrm>
            <a:off x="4699580" y="4805636"/>
            <a:ext cx="2320692" cy="495572"/>
          </a:xfrm>
          <a:prstGeom prst="rect">
            <a:avLst/>
          </a:prstGeom>
          <a:noFill/>
        </p:spPr>
        <p:txBody>
          <a:bodyPr wrap="none" rtlCol="0">
            <a:spAutoFit/>
          </a:bodyPr>
          <a:lstStyle/>
          <a:p>
            <a:pPr algn="ctr"/>
            <a:r>
              <a:rPr lang="en-US" sz="1400" dirty="0" smtClean="0">
                <a:solidFill>
                  <a:schemeClr val="tx2"/>
                </a:solidFill>
              </a:rPr>
              <a:t>BR364 – </a:t>
            </a:r>
            <a:r>
              <a:rPr lang="en-US" sz="1400" dirty="0" err="1" smtClean="0">
                <a:solidFill>
                  <a:schemeClr val="tx2"/>
                </a:solidFill>
              </a:rPr>
              <a:t>Rondonia</a:t>
            </a:r>
            <a:r>
              <a:rPr lang="en-US" sz="1400" dirty="0" smtClean="0">
                <a:solidFill>
                  <a:schemeClr val="tx2"/>
                </a:solidFill>
              </a:rPr>
              <a:t>/</a:t>
            </a:r>
            <a:r>
              <a:rPr lang="en-US" sz="1400" dirty="0" err="1" smtClean="0">
                <a:solidFill>
                  <a:schemeClr val="tx2"/>
                </a:solidFill>
              </a:rPr>
              <a:t>Cuiabá</a:t>
            </a:r>
            <a:endParaRPr lang="en-US" sz="1400" dirty="0" smtClean="0">
              <a:solidFill>
                <a:schemeClr val="tx2"/>
              </a:solidFill>
            </a:endParaRPr>
          </a:p>
          <a:p>
            <a:pPr algn="ctr"/>
            <a:r>
              <a:rPr lang="en-US" sz="1400" dirty="0" smtClean="0">
                <a:solidFill>
                  <a:schemeClr val="tx2"/>
                </a:solidFill>
              </a:rPr>
              <a:t>12/12/2011</a:t>
            </a:r>
            <a:endParaRPr lang="en-US" sz="1400" dirty="0">
              <a:solidFill>
                <a:schemeClr val="tx2"/>
              </a:solidFill>
            </a:endParaRPr>
          </a:p>
        </p:txBody>
      </p:sp>
    </p:spTree>
    <p:extLst>
      <p:ext uri="{BB962C8B-B14F-4D97-AF65-F5344CB8AC3E}">
        <p14:creationId xmlns:p14="http://schemas.microsoft.com/office/powerpoint/2010/main" val="27330907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p>
            <a:r>
              <a:rPr lang="pt-BR" smtClean="0"/>
              <a:t>14/06/2013</a:t>
            </a:r>
            <a:endParaRPr lang="pt-BR"/>
          </a:p>
        </p:txBody>
      </p:sp>
      <p:pic>
        <p:nvPicPr>
          <p:cNvPr id="3" name="Picture 2"/>
          <p:cNvPicPr>
            <a:picLocks noChangeAspect="1"/>
          </p:cNvPicPr>
          <p:nvPr/>
        </p:nvPicPr>
        <p:blipFill>
          <a:blip r:embed="rId2"/>
          <a:stretch>
            <a:fillRect/>
          </a:stretch>
        </p:blipFill>
        <p:spPr>
          <a:xfrm>
            <a:off x="0" y="-27384"/>
            <a:ext cx="9144000" cy="3663485"/>
          </a:xfrm>
          <a:prstGeom prst="rect">
            <a:avLst/>
          </a:prstGeom>
        </p:spPr>
      </p:pic>
      <p:pic>
        <p:nvPicPr>
          <p:cNvPr id="4" name="Picture 3"/>
          <p:cNvPicPr>
            <a:picLocks noChangeAspect="1"/>
          </p:cNvPicPr>
          <p:nvPr/>
        </p:nvPicPr>
        <p:blipFill>
          <a:blip r:embed="rId3"/>
          <a:stretch>
            <a:fillRect/>
          </a:stretch>
        </p:blipFill>
        <p:spPr>
          <a:xfrm>
            <a:off x="36512" y="3645024"/>
            <a:ext cx="9144000" cy="2570659"/>
          </a:xfrm>
          <a:prstGeom prst="rect">
            <a:avLst/>
          </a:prstGeom>
        </p:spPr>
      </p:pic>
      <p:grpSp>
        <p:nvGrpSpPr>
          <p:cNvPr id="7" name="Group 6"/>
          <p:cNvGrpSpPr/>
          <p:nvPr/>
        </p:nvGrpSpPr>
        <p:grpSpPr>
          <a:xfrm>
            <a:off x="894639" y="1124744"/>
            <a:ext cx="6773705" cy="3832448"/>
            <a:chOff x="894639" y="1124744"/>
            <a:chExt cx="6773705" cy="3832448"/>
          </a:xfrm>
        </p:grpSpPr>
        <p:pic>
          <p:nvPicPr>
            <p:cNvPr id="5" name="Picture 4"/>
            <p:cNvPicPr>
              <a:picLocks noChangeAspect="1"/>
            </p:cNvPicPr>
            <p:nvPr/>
          </p:nvPicPr>
          <p:blipFill>
            <a:blip r:embed="rId4"/>
            <a:stretch>
              <a:fillRect/>
            </a:stretch>
          </p:blipFill>
          <p:spPr>
            <a:xfrm>
              <a:off x="899592" y="1124744"/>
              <a:ext cx="5638800" cy="431800"/>
            </a:xfrm>
            <a:prstGeom prst="rect">
              <a:avLst/>
            </a:prstGeom>
          </p:spPr>
        </p:pic>
        <p:pic>
          <p:nvPicPr>
            <p:cNvPr id="6" name="Picture 5"/>
            <p:cNvPicPr>
              <a:picLocks noChangeAspect="1"/>
            </p:cNvPicPr>
            <p:nvPr/>
          </p:nvPicPr>
          <p:blipFill>
            <a:blip r:embed="rId5"/>
            <a:stretch>
              <a:fillRect/>
            </a:stretch>
          </p:blipFill>
          <p:spPr>
            <a:xfrm>
              <a:off x="894639" y="1556792"/>
              <a:ext cx="6773705" cy="3400400"/>
            </a:xfrm>
            <a:prstGeom prst="rect">
              <a:avLst/>
            </a:prstGeom>
          </p:spPr>
        </p:pic>
      </p:grpSp>
    </p:spTree>
    <p:extLst>
      <p:ext uri="{BB962C8B-B14F-4D97-AF65-F5344CB8AC3E}">
        <p14:creationId xmlns:p14="http://schemas.microsoft.com/office/powerpoint/2010/main" val="2361976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MRERUUEhQWFRUWGBgYGRQXFhgXHRwdFxUVFRUVGBgXHCYeGBwjGhUUHy8gJScpLCwsGB4xNjAqNSYrLCkBCQoKDgwOGg8PGiwkHyQsLCwsLCwsLCwsLCwsLCwpLCksLCwsLCwsLCwpLCwsLCwsLCwsLCwsLCksLCksLCksLP/AABEIAMIBAwMBIgACEQEDEQH/xAAcAAACAwEBAQEAAAAAAAAAAAAABgQFBwMCAQj/xABDEAACAQIDBgMECAMGBgMBAAABAgMAEQQFIQYSMUFRYXGBkQcTIqEUIzJCUrHB0WKS8BUzQ3Ki4SQ0U4KTsnPS4hb/xAAZAQADAQEBAAAAAAAAAAAAAAAAAgMBBAX/xAAmEQADAQACAgICAgIDAAAAAAAAAQIRAyESMTJBEyJRcUKxI4Hh/9oADAMBAAIRAxEAPwCyyX2hYqFlRrSINAhGtugI1/OtBAw2NCsGAcjVbjeHZl46VluY4IxHdAsSNT26eGlVyROrApcG+lqs1LWkFTTwe882NKOxVbqTcHx5HpSpj8qZG3LEBf11v/XSnfIfaHGkQTFMTIDbeUb1xpbeI0vxGl+AqRilGO+sggY8i7PEFNuu67MPSl/afY3616M9yid8LKJL6A6qdd7+Gx6i+vKrnGbdrPYSwItr7rISLX5HTUcKk55srMm6zqgB0+Fy/fW6rY+vCqKbJeZrfJZ2Zj0ap9k3lw/vUeNlPxAIGJI4HUkcOYtypfk2fJ5GoZzqeNBHFI6IpNgrEXJ4k2/Kp2zm0KmYLi0WVGIBZ9SLm1+h70OWl7BUm/RW4l5N0RhmCJey3Nr31Nut6sNks2dZvcyneil+A313d7QMCeFjY005zkECMTG8QU/cDKN3sFHLwqixWVKEZ4w5bSxEUlrXAJL7u7a1+Jodb0CnOzlmGJwqOV3t8A23lW4+dfMflkbqjQPvoV5X0a53hY8OVVMmVm3CrvYuERSSGb+592xYdwV3SO99P+6h4viYtfsqhkjbw3bg8rcb9qvdr8293KYoVClQA7cbtYXAvoADUafbbck3oIUAB037sfHkBXiLGrjpGbdCyNqVHPqRW457oNT6kr4dopHKxztvoPskgXW/G1uXCrk5VEW3TJHfn8QNvEDWvuE2NaaQAAjXU20A6mve3GOlMgw5KBUAJEYKqSeZW5seVrnhS/NjfFHbazMI5I4YMM4ZEFm3dLkBQpPXgfWlHE5Yw1AN+1cXwzAgi4I6VpeyeRriMPHLLe53gV67rFePcAVtPOpMleT1nXZl8PDhffSMpkCfWC4JGtt3d4gnTj1pDzrOklld1hCqTwv+VhYelO23ea4YRiEn6xSPsqDugAjdvy8KRIoo5NFbXoRY00rFuGU9eaXOx2UriZ0dBpGyu3bdO8L+JFNvtBzcwwBFtvSG3WwXXQdb2qg2MyBo/eSPE8iGwsj7vC51UsocC/U8eFedr8whS0eHgWNhqzGLca+uliLnSxvre+lJK2hqeSJ0sbk3ub9b6+taFscTJhVH0Zy4LKZUdYr63F2Vw97EcARWfSYyUG+8T2JuPQ1p+yG0cP0SPRg4uGREeQ3udbIpNjoabkb/AJF48EvPsvZZpDMd34jxYubXuBewLHvVdlWJjixMMgZhuOpOgFwDqL3tqNNbCrra8STYpyVcL8O7vDdIG6OXEddetUc2UHnoehIHy41upozGqNC2rKzIrskiboJ+JCwsdb78e8g4dedZ/isWb2QBR1A1Pn+laVk+RSPg40knksYgoQbgUC3w3IXfOlvvUoZnky4XSQEcbDiTboT4jWlis9DXO9nnZTNpZ5FwksjbjA+7+FTYqpYDUXtuhuBFedosrdZWjJuFPIbo4DW1z+dU8OctDIJIVVGW9jqeIseJtwJ5U4ZDi3zJWbej97HYMrIVuDfdYOptyI+zpbwpqTnsVNUsEuXKXGq6EfeuBbobk6U051isPiXUpIhO4Aw+xqL3te1+NUmaK7nUWAJsOVVcmCbiL3oeZrfZib3EuhjXI76jWim/LcoeWGN3w2ELMikll+IndHxH4OJ4+dfKlpbES9pNmhOAyAbw0twuOPrxpEz3JnhUfCRckXtatZjkDAMpBBAII1BB1BFRM3yxcRGUPiD0NCeM2p1GFYjCkCrrZDO2wcgkJ+rNwy/iFj9kdjbXsRTLi9kpBe66dRqKSpYS37dO1Ul+Xsk14+h/T2gpiG92FiRTzlZz/pVNP5qsDslJIDvTRgMNPdxciOru1/SslfCkGtI2H2mWPDMuJcKEYbhN+BF90dbEE+dLSX+I0t/5FDitm2jYqwNx/V6gYjLBGN4rf+v9q0yDaLB4g7okQnkGFvQmvWf5CssDIigEEMLDjbl6E0vafY2LOjGsQzHUnw5W7AchTBsbtW0Mginbegf4WDHRb6b3Yde1+1e5cjI0sa84DImiczAXEX1jBtBZDvWDAaE26Gnd+XQkx49jFioMLf6tpGHUQybv/kKhD61wx2AZsLIIYHFypaRni4K17BY3Y25624UpZ3nMuJkLOxI5DkOwFQ8BmssDhkYjqORHMEcx2rfBLvezPPes6J7ZSasdlMiY4qOxZdTdl0IG6wOvLQkedOOT5XFjIEmX4N4G68QCCVYDna4NXuW5PHBfdGp4sfy7VJtlFKQi7X5lFh2MUYaR/vNLJJIBcXsFZivypP8A7aZSLoluioqem6BTHtPlBGJlJ5uW/m1H51Q4jKTbQVbySWE2qbGjJMl+loHj+zexJ5HQkHyIPmKb5sxw+Dg92Jo1ZUbdVnUFmsTot7m7cqU9hsrwxRkxNt5m+GORmCtprZb7jnlzOldc+2ujwpMWDijS1wWCKB0NgBa3fnU1DbxDulKEyWFpCWNyTrc3/WuH0FwbroRwNSv7fYH4lUjtpTzsvkceJVZrgoDqvO4sd09OIPgae20JCTHPA/3aaBfhBIGliRc/Os924xMH0hjvbzWAIUXsQLWvw5CnvOsaIoJG3lUhG3SxAF902496xYoZDvce/Gs40vbG5G/SJEeKhc2N18eHqK1rZnKxh8OqaXPxG3Vv9rVimJwpGtbFsLI5wEO/xAYDwDsF/wBIA8qy8+jY37KP2iY7ddFQWcrct2JIUfJvUVncsTHjWr7YZKZbSAXsLN2AJIPzNImKWJNCwv0GtPFPMknaW6yw9ne0UsbvBuSTKV3lRStwQRe2+ygKQTfXkOtTdt8HPNIjvGI13bAb++dCSbgDdB1HM1G2LSEzExYj3UxFlUoGDDmCG724EGnLFfSd20sMc69Ym3G8kk0/10j1MdY0ZmcnNWuxmLXByyM1m3wFCrIgPG97OQPnVdnmYmRiEBVLmy87fdvbnbXzqikiNUUrP2ZPzaf6o0PMcNAWLbxiB1tMpjAv0dhuEeBpfzTFLESEsxBI3uI00JHI68+FX/svzd3EmHkO8qgMl9bAmzL4aqfWqbMsmKuwIsQTSLE+x61ropmzrEH/ABZP5j+9FTv7Lr5VPyk/xMt9ntpZI41h+lQxqpOrRPK2pvYMHCgceRpuwmWtOu8cdNIp/wCn7uIeHwLvD1vWKyAirzZnaSTDSKwJIuAy8iL6j9j1pKlfRSaf2aodkMKf7xDL/wDNI8vykYil3ONkfdsTGvwHhYcO3lTzG4YAjgRcedeqlpXEZViMmKqzW0UEnToL0s4tmY9hoB0rc8bhBJG6fjUr6i1ZVjMjKMVIIIPCnivEnc6KhJU3BtWkbF7bgRGOf3jFbbm5HJKSCDdTuKbAW4mw1typQxOSsfs/P+tKl5fnTYMMYxuyMN03AJAB1+Ypu76M6js0OXHvKfgwMh/ilaOIH/Uz+q1yxuWYyaF47YaFWUgqoeVj2DfAAe9jWcttpiw2975/U29KctkfaB75hFPa7EBX4angD48L9fGsqHJs2qFaXJipsb3HauP9j3PCtbxmTRym5Fj1H61yw2z0SG9t49+HpU22x1KQuxZoMtwMakfWPvMqnkCeJ9Rp37UlYzbDFOxb3rDsDYegpp9o2DZpkPL3dvRm/ekt8CelWlqURtNst8p2u966pizvLw95zXuTzA4/l3fU2RS92bTsP1rHhhfjCnS9a9luyMLxI04kmZkUkSyyOoO6LgIx3QO1qnWPspOo65nmmCSJoWkhNlIEWkhvY2+AXPHtWVfRS2tj5gg9tDWrYrO8HgvhARSPuxqot2NrClLE5jhJpCY2K7x4MLC56EcqaVSWpC14t9sUpMvPSnPYDImeOUPJKiXX4Y5DHc2N7lfi4BeBFTMPsk72ItY671xa3UW403ZZlywRhF8Sep5mkdNlFOEQbO4SIFzElwNZH+Nrf53ufnWe5njMPG7BGLC+hApg9pOZsojiGgILHub2UeXxH06VnLRGqxKzaI8lPcQzZQYMRIqFwhJt8X5eNaAmzEaD6h5ICB/ht8J7mNroT5ViTRkG4ra9jswafBxO+rWKknnukqGPcgA+dJWL4jx2uyg2wx2JhjEbujq9zvqpRrL91xcjiQdLcOFZ9JESa1va3KTNGrKLlL3HY2/akZ8o7U03iFqNYqOpUgi4I5jStx2fxjT4WJ3+0yDe8bWY+ZBNZxDsu07BFBueY5dzTzhcPjMKiooixEagAWvC9h6ox/lpG/IeV4ijmuQlJGUjgePUcjUA5R2p+k2iw7ELiVaBuQmTdHlILof5qR8+2i3mPuRuJy625E9zx7U0zVMWnMoatictSAM7Mod7ALvC9h2vzNvSmHGZVHLqw16isPlxDnW5v40zbGbaSQyrFMxaJiFux+wToCD+G/H18dvjz0zI5N6aH/8A/mYu/wAv2r7XhtscEDb6RGe4O8PIrcGio4W1GS4rK2tpxrlEiRj47luai2nietO+1+UjDRAg33m3R6E3+VIUsRq8JZtELbTxDfl/tNdAqFFKqABxvYCw1p4yLaaLFj4DZwLlDxt1HUf10rDJEqyyPMHhlR1OqsD5cCPMEjzrLUv0NDpezeKiY3K45dWGvUcakxSBlDDgQD6i9eqiWKhNmYgbm57Vk2YYU+8a/G5/M1uFJm0mzR3zIgurG57E8fKnmsEudM0kwlfcNhGDAroRqD3Go+dNLZQelWOTbMF2DOLIurE6aDiKHTZijB/w7lkUniQCfMV8+lJe2+t+m8KzHafbaSUlIiVj4ADS45Fu56cvnSo+PkGu8fWqLh61sR83eJG3ZzlC4hLHRhwP6UpTbLSA/ZPlr+VUGy+3kkDBZCWj5qdbDmV6Ecbc/mNaRwwBBuCLgjmDwNSpZ0UlquxNy7YkObzKNzmp59u1dNoWmwEX1U7NG53AknxMlwTdJL3tpb4r2uLU4Uu7b4L3mHHPdYE+B0/O1EvsKXXRkuKlZmuaiSA8qvZMuNcHy01Z8hBcYybBbYmJWhlEjjjGERpGvf4lsvAHQ62F76603jN8ZL/dYT3YP3sRIFP/AI494n1FLPs7ykrOz20VSL92IsPka0SotnQl0Ie1GzeJkCyzyq5GhWKPcUdPtFmPE86W2yq3KtKzfaKCC4c3PNRr68hShLtbhC2sRA7P+hX9aZTbXSEbhPtlJHkxYgAEk6WrUsjy/wBxAkfMDXxJufzqDs5iMLKN6DVhxDfaHl07iryke/ZRZ9HiWUKpZiAoBJJ4ADUk1m20e14Zj7pAo62sT3PTwps24kYYRgptvMoPhq1vkBWTyDeOtV40vbI8rfpEtdpsQhukhXw09bcadtjNvfpDiGewc/ZfhvEC+6eh42Plx4542HrxhUZZUKfaDAjxBBHzFNbTF400bdnse9h5Rxuh/LX5Vk+JwJvWzEXGtKuZ7KHeJjFweXMdu9RmsLVOmdHAnpXTBZKZZFUDiwHqacF2YkJ+yfSmDI9mxCd9tX5Dp/vQ6bMUYXKRBQAAABwAFqK90UpQSs7ynH4iMmc4dUX4hHGrs3Cxu7Gx0J4AUnyZZatlqmx+zMchuvwk8uX+1N5COTJMXlbW+HU9K65ZCtrnS3G/I9Den3M9nhBE8rEWQXtrqeAHmSKznHYkse39a0/HPl7EuvH0aJH7R4ECqqEhQBe9uAt0q4yvbDDzkANusdAGsAT0B/e1Yo5r1h8SVP6VSoj6Em6+z9C0UjbI7cRLAVxUyoUNlaRgCwI0UX1Yix72tVmNuo5NMLBPiP4ljKL5tJbTuAa58Z0eSGE4VPwr6CoW0OmEm3fwNw8LH5VWCTM5uCwYVe5Mz+VrL6ivL7E+9/5rFYifSxXe92h8Y0sDWrox6zLmivxrjLh6cMw2aMDFd3QcD1HI1Xvld+VO7JKBXjh+K1bZsczfQod7iFK+SsQPkBWb4fZaV3vCLt+E8D+3jWibPZ5D7v3RvDJEvxxSWUgAXZujLxNx8qV9rR108L6vMkYYEEXB0IpMzr2hhDaEf9zDU+A5efoKoB7SMQD9rTpup+1OuGmtMfLO4NmN2Q1uhBHQ8a4Q7GsT8VgPX8q97ObepiGCSAI50DD7JPJTf7JPLU37aCmypNNPseWn2iLl+XpAm6g8T1PWom02bHDYdnX7Rsq+J5+QBPlVrSX7Q83g9yI/eqZA1/dqd5uDC+6NR51srWFPEZ9jsUzsSST46+JPU1DkWpyYckA2PmLUHCdq6HyHKoI+VZrJhpVkjNipv2PUHseBrVYtrZZwPomElkuB9ZIRDHrxsxuWt2GvWswTLyTWybPYf3eFhU8kHz1t86jVb2dErOimx2z+MxSEYjEIg4iKBLC/Leke7elqUW2e90Su6RY87k/OtYrhiMCkn2lB786TWN4oyw5Z2qZlGxrzOGVjFuG4e28LjUAqdDT8mRxA/Zv4mpyIALAADoKNDxQvjNsZh/8AmYBMv/Vw/HxMTG/iQfKrLLNoIMR/dSKW5ofhYeKNZh6VYVW5ps5h8RrJGC3Jx8LA8iGGtbqfsMa9E3FYpYkLubKOJ/rie1JWb+0BgSIwF9CfPl5fOqzahZMOwhM8ksa2Ye8sSpIIALcWsNdetKk1yatxxPtkOS69IYW2/wATf7fyX9qKWfd0Vb9P4RLa/k32iiiuE7ik2yhL4OQD+G/8wrJZcOQTetxnhDqVbgwsfOs8zbZ5omIIuOR6iqTWLCVTr0SZMNXNcIaZmy3tXqDJyxsBSujVJM9n+Uq0/wAaK4Ck/EoaxBFiL8DrWmBbcKVcvkhy+MmU/WsAdxbEgcr8l58TyqHP7SlB+FB5sT+gplFV2kDuZ6bHeilHA+0ONj8aEd1N/wDSf0JNNGExiSoHjYMp4EfMdj2pXLn2MqT9HqfDq4swBHeoJ2fh6H1qyopRjjh8IkYsigUne0mRQIfgUtcnfsLgAWC36Eknyp3pL9oWD3jG3KxHmDf9aePkJyfEzeUkk3rhJHVo+FPSuTYW/KrvkOdQVsTlTWn5LtHmGJhQQQx6DdbESvoWHG0a6k2seNIC4G9ansHhSmF4W3nJ+QH6VGq0vM4cxslLNrjMXLIP+lH9SngQurDxqywuy+GiQpHCiAi1wNf5jrVrRSax8QhZjsw0ZOlxyIqB/ZJ6VpleBEOg9KwME/JNkyzBpBZRrbr28Kc6KKDQqHmmaJh033PYAcSegqZWZbb5mz4lh92MbqjvpvnxJ08qeJ8mJdeKO2bbdykkKd0dF/8AtxJ9PCqQbaYhTcSP5sT8mJFUslzXhkrr/VLMOTab9mh7O+0kOQmJsL6e84W/zjhbuLW6c6e71+eypFP2x+WPj4d2fES+6isggU7gK203mGrDiLH8Nc1zO9HRFP0zjtzjomnYRsJWIF1T4rEC1iRoOFLcGDe3xLunpe9a4NmsOsXu441jHLdGvmeJ86X8Xsu6nhcdRrWef8G+Ak/QjRTV/YTfhPpRWeQeBoNFFFIVCvEkQYWYAjoa90UAV7ZFCfu/Oo+ayR4OB5VUbwFlv1Ogq4pQ9pDn3MajmxPpb9zTStYtPEZ5mOYPIxLMSSbknmep/rQaVWtUxor1zeGut3hxqSKkpBps2M2lME6hj9XJZXHK/BX8Rw8KVWjqTgoCTUarS0zhvdFR8ucmGMniUUn+UVIqB0BUPNcuE8ZQ8eIPQ1MooAzjG5GyMQwqJ/Zp6VqEkQbQgHxFcBl0f4BW6L4iNlWzLSsNLDm39cafsPAEUKosFFhXtVA0GlfawYK4YvGpEu9IwUd+fYDiT2FeMzzBYImkfgovbqeAA7k2FZVnGfSSsWc3Y8uSj8K9vzqnHx+RLk5PEe8TtzCp0UnuSF/c19we3WHc2beTubEeo1HpasmkmJ51w9+QdDXQ+GMIrmo/QEUoYBlIYHUEG4PcEV7rItkdsmwzgOSYmNnXpf8AxFHUcxz9Kd8w2/w6N7uHexMvDchG8L934el65qhpnQrTQzVke2rLHiHDHUsTbiddQbDxptGDzLGf3sgwcR+5H8UhHd+Xlbwr5itgIY0vCpZ+LM53mbvc861PxMpeRniQE8q+/Ru1McuVFeVc/oB6UOxfAX/oV60b2dYIpC56kD0BJ/8AaqXL9n2layjxPIdzT/gcGsUaovAfPqaTR0iRRRRWDhRRRQB5RwQCDcHUEfnXqs72K2tSGNkxEgSNbkMx0Xt4Hp18asJPaZHId3BQTYluoUxr5lhvf6aZyxfJDpUfG5jFCu9LIka9XYL+fGlQYXNsV/eSJhEP3Yxd7d2Nzfw3alYH2d4ZW35i+Ik5vKxP639SaMQa/o8Yn2iQk7uFilxL6/YUqvmzC9u4BqpzXC5njF35Y4oIk+IRi7PwsdefovCn3D4VIxuoqqOigD8q60bnoPHfZjjZfY1xbBVpGa7LByWjsL/d/aqR9nJB90+la6F8RBxuHZAWC71uVXezGWnEMu7rc6np1v4U0YfZN2Oq2HU1ynymTKpPpEI95A2k0dtR/Evatn9uvsH139D0iAAAcALDyr1UfAY9J41kjbeVhof0PQ9qg5ptThcMPrZlXjoNTpx0HSlUtvEh9SWltRSnB7UMAzlfeMpAvco1j4WBPy5Uw4XNoZQCkisGNhrxNr28bcuNbXHU/JGK5fpkuiiikGCiiigBW2/k+oVepJ9B/wDqs0lW9aptlgy8IYfdPyP+4FZ1icIb6CrxWI5+SdZUtHXB46tXw56Vykw3atdiqCsRNa2TYbDouEQqiqxuGYAAtZiASeZtaspijG8Bz6VsezOEMeFjU8bX/mN/yIqVPS8rC0ooopBzhPgkf7Sg964rk0Q+78zU2igDzHGFFlAA7V6oooAKKKKACiiigDGtn8CrSoHUOpZQVIuDrqK2DDYVI13Y1VFHJQFHoKQNj8qLTK1tF+I+XD52rRK1mIKKKKw0KKKKACiiigAr46gggi4OhB/KvtKXtOztsPgWWMkSTsIUIvcb4JcgjUHcVrHkSK2VrxGN4hFx+fiGedcHI64UMLi4AdhcHdPER303hqQOY1NnmMuDdggClo0UOdy6orfGpLsN212BsOJbXqFDMoUjT3S2A3bDwA0J6CouD2xlw6nf3CSFX3jWB3VHwry3gNfnXTw8yd4v+v8A05eSOi6zLOcO+XQkiNcS7MBJCu6bxndd2sAQCm6LdxYdKPC5owjCBuDXuNL8wx7jS3YnoKUsZikD3iIs+thwAvoAf0rthsaySBWb4TxJF7cuPIcK7OVpw5JzLTTN62B23M1oJzdrfBIedvut370+Vg+zmWymRJN/cXevpoxA1XlwJAv2rbssxXvIkY8SNfEaH5g15HS63Tunc1olUUUVpp4miDKVbUEWNJWb7PNGTYXXkaeK+Fb8a1MxrTL5MAeleP7OJ5VpEmURN9300r7FlUS8FHnrRpmCDh/Z8cQN+5jYaq/fl5d6t8v2smwrCDMV3eS4hR8LcrsBoPEeYFOVR8dgI5kKSKGU8j+Y6GtVfTMc/aO0coYBlIIOoINwR1BHGvVJEuUYrLSXwhM0HFoG5dStuHiPMGmDIdqIcWPqzZx9qJtGHlzHcVrnrV6BX9P2W9FBNUGY7XRxkrGPeMOJvZR/3WN/IVilv0M6S9l/RSNNtzMDp7oDpusfnviumH9oZB+ONWHVWIPkGvf1p/w2T/LI60VX5Vn0OJH1bajih0YeI/UaVYVNrPZRPfQUUUVhpDyvLVgTdHHmetTKKKACiiigAooooAKKKKACsy9tUjAYS3C8reY93u/m1abSV7WMoM2DEi8YHDn/ACkFW9LqfBTVeF5aEv4sxzMMSHkuSu632dTfh6cdKSsylYyNvXvfQHkOXlTWI7AgE2PQA268ag47KlYH4942FrgErb+MDQcrcq6KUceS8T/3/ZCW9bF/DMFBYjsP3qZlf1s6B9AzKp8Cwue3+1c5MEyrusLa3DDUHvXvDQPGQb8LHTqDcfOm76/gbpmyQSxxAFiLDl+h78a0DYXGe9wgfkXe3gGt+lfnvDZjNI6KRqzKLXuWLEAAeJNfpPZzK/o2Fii5qutvxMSzf6ia81cL43rOl35FlRRRTmBRRRQAUUUUAFFFFABSxtFsSk597A3uZxqHXQE97cD3HzpnrniJd1GboCfQXppbT6FpJrszjG7R4z3f0ecqJFJDutrsBwvbS/HhblpVHicbbQcK7ZpJ8ZbmSSTVTMa7IxHFWsJMQTUZ5TXsrXkx1R2Lh1wuYujAhirDUMDYjwNavsbtT9LQq9hMg+K2m8OG+B+Y/esg91V3spjDFiEYcjr3HBh6E+dq5+T9jo43hs9FfAa+1ynSZJiNonY3aWRj3cgeSiwHpXhM6N9HcHs7D9aWve0CevRaS9HAmx7wO2c8dvi96vNX4+TfvTtkufR4pN5DYjip4isWgxVW+SZ00EwKm39cPOua5TOiKZslFccHihIiuvBhf9xXaucuFFFFABXiWIMpVgCrAgg8CCLEHyr3RQBg+22w8mAm30G9h2Ngx5BtDG55MAdG56HjcUtnKyyh11QkrvWIsRqVYcQbWPMWOhNfpmWFXUqwDKRYqQCCDxBB4iljEezfCHe92DGGbeKg3Xeta4VuGmlgQK3lf5J79k/DDERlllAYXF+GlueovwqgTDXluosA1wOIFjexrcsR7IBIxvimCfhSJQfNmZr+lX+z/s8wmEIZVMsg/wASWxPiFUBF8Qt6fiyJxvf9GeL0zjI8r+hz4bF4nDtuEkre4KnUBt3nb7QB8a2jDYlZEV0YMrC4YcCK8Y/AJPG0ci7ysNR+o6GkPD4iXJ5/dyXfCyG4P4e46Ecxzpn/AMn9h8P6NEornh8Qsih0IZWFwRwIrpUSoUUUUAFFFFABRRRQAVwxqb0bjqrD5Gu9csTiUjUs7BVHFibCtRjMjzKLXzqvMdSdoMyE87DCAst/tkEDyHTua+xYNrfFxq7rDm8dInuKPcVZfRa9Lhax2Cgqjh6mZZhrNepgwNWmU5aXkVQOJpPIopNBwR+rS/4V/IUV1VbC3Siplj88kV4qQyV43K6nRyKT5GakICeFcljqwwcVSdaVUmpbEYgth7H7rfmAf3phpd2Ig3YCerfkBTFU37Kr0FFFFYaFFFFABRRRQAUUUUAFRczy2PERtHILq3qOhHQ1KooAzjBY6XJ5/czXfDObq3T+Ifqv9F9lzSJYxKXXcIBDX0N+FutQ9qMLBJhpBiPsAXuOIPIr3rLcKbKASdxL7qk34m5NdCn8nb9nPVPj6Q943bc3tCgt+Jv0Aqtl2vxF9JFHbcB/OlTEY88qhviz1rpXDKIPlpj5hdu5VP1io68yvwn01BppynPocSPq215qdCPKsXGNI51LwmZMjB0O6w5ipXxL6Kxyv7NuopUy3b+D6OZJ23GSwK8SxPDdHO9qoZtoMbmjGPCqYYeBfgSP4m5eA+dc3g/sv5r6GPaHbuHDXRPrZfwLwB/iP6D5VRYfZvF5kwkxjmOLisQ09F5eJ+dMGzmw8OFsxHvJPxty/wAo/WmOjyS+IeLfyKqLZqBIvdRoFHXnfqTzpcx+z7Rnhp1p4r4yg8aQbDOTgu1elwdPMmVRt923hXlcmjHI0GYKMGWljYC9NOT5QIRc/aPyqfFh1X7IArpQbgUUUUGmCNXI0UVRkUSIRpU/CcRRRSjGrbNj/ho/A/8Asas6KKUdBRRRQaFFFFABRRRQAUUUUAFFFFACxt+f+HUci408xWdzcKKK7OH4o4+X5MgyVwaiirkDk1dITrRRSUUkkhQdCL8OPiK27K4VSGMKoUbo0AAGoF9BRRXJyezr4/RKoooqRQKKKKACiiigAooooAKKKK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4" descr="data:image/jpeg;base64,/9j/4AAQSkZJRgABAQAAAQABAAD/2wCEAAkGBhMRERUUEhQWFRUWGBgYGRQXFhgXHRwdFxUVFRUVGBgXHCYeGBwjGhUUHy8gJScpLCwsGB4xNjAqNSYrLCkBCQoKDgwOGg8PGiwkHyQsLCwsLCwsLCwsLCwsLCwpLCksLCwsLCwsLCwpLCwsLCwsLCwsLCwsLCksLCksLCksLP/AABEIAMIBAwMBIgACEQEDEQH/xAAcAAACAwEBAQEAAAAAAAAAAAAABgQFBwMCAQj/xABDEAACAQIDBgMECAMGBgMBAAABAgMAEQQFIQYSMUFRYXGBkQcTIqEUIzJCUrHB0WKS8BUzQ3Ki4SQ0U4KTsnPS4hb/xAAZAQADAQEBAAAAAAAAAAAAAAAAAgMBBAX/xAAmEQADAQACAgICAgIDAAAAAAAAAQIRAyESMTJBEyJRcUKxI4Hh/9oADAMBAAIRAxEAPwCyyX2hYqFlRrSINAhGtugI1/OtBAw2NCsGAcjVbjeHZl46VluY4IxHdAsSNT26eGlVyROrApcG+lqs1LWkFTTwe882NKOxVbqTcHx5HpSpj8qZG3LEBf11v/XSnfIfaHGkQTFMTIDbeUb1xpbeI0vxGl+AqRilGO+sggY8i7PEFNuu67MPSl/afY3616M9yid8LKJL6A6qdd7+Gx6i+vKrnGbdrPYSwItr7rISLX5HTUcKk55srMm6zqgB0+Fy/fW6rY+vCqKbJeZrfJZ2Zj0ap9k3lw/vUeNlPxAIGJI4HUkcOYtypfk2fJ5GoZzqeNBHFI6IpNgrEXJ4k2/Kp2zm0KmYLi0WVGIBZ9SLm1+h70OWl7BUm/RW4l5N0RhmCJey3Nr31Nut6sNks2dZvcyneil+A313d7QMCeFjY005zkECMTG8QU/cDKN3sFHLwqixWVKEZ4w5bSxEUlrXAJL7u7a1+Jodb0CnOzlmGJwqOV3t8A23lW4+dfMflkbqjQPvoV5X0a53hY8OVVMmVm3CrvYuERSSGb+592xYdwV3SO99P+6h4viYtfsqhkjbw3bg8rcb9qvdr8293KYoVClQA7cbtYXAvoADUafbbck3oIUAB037sfHkBXiLGrjpGbdCyNqVHPqRW457oNT6kr4dopHKxztvoPskgXW/G1uXCrk5VEW3TJHfn8QNvEDWvuE2NaaQAAjXU20A6mve3GOlMgw5KBUAJEYKqSeZW5seVrnhS/NjfFHbazMI5I4YMM4ZEFm3dLkBQpPXgfWlHE5Yw1AN+1cXwzAgi4I6VpeyeRriMPHLLe53gV67rFePcAVtPOpMleT1nXZl8PDhffSMpkCfWC4JGtt3d4gnTj1pDzrOklld1hCqTwv+VhYelO23ea4YRiEn6xSPsqDugAjdvy8KRIoo5NFbXoRY00rFuGU9eaXOx2UriZ0dBpGyu3bdO8L+JFNvtBzcwwBFtvSG3WwXXQdb2qg2MyBo/eSPE8iGwsj7vC51UsocC/U8eFedr8whS0eHgWNhqzGLca+uliLnSxvre+lJK2hqeSJ0sbk3ub9b6+taFscTJhVH0Zy4LKZUdYr63F2Vw97EcARWfSYyUG+8T2JuPQ1p+yG0cP0SPRg4uGREeQ3udbIpNjoabkb/AJF48EvPsvZZpDMd34jxYubXuBewLHvVdlWJjixMMgZhuOpOgFwDqL3tqNNbCrra8STYpyVcL8O7vDdIG6OXEddetUc2UHnoehIHy41upozGqNC2rKzIrskiboJ+JCwsdb78e8g4dedZ/isWb2QBR1A1Pn+laVk+RSPg40knksYgoQbgUC3w3IXfOlvvUoZnky4XSQEcbDiTboT4jWlis9DXO9nnZTNpZ5FwksjbjA+7+FTYqpYDUXtuhuBFedosrdZWjJuFPIbo4DW1z+dU8OctDIJIVVGW9jqeIseJtwJ5U4ZDi3zJWbej97HYMrIVuDfdYOptyI+zpbwpqTnsVNUsEuXKXGq6EfeuBbobk6U051isPiXUpIhO4Aw+xqL3te1+NUmaK7nUWAJsOVVcmCbiL3oeZrfZib3EuhjXI76jWim/LcoeWGN3w2ELMikll+IndHxH4OJ4+dfKlpbES9pNmhOAyAbw0twuOPrxpEz3JnhUfCRckXtatZjkDAMpBBAII1BB1BFRM3yxcRGUPiD0NCeM2p1GFYjCkCrrZDO2wcgkJ+rNwy/iFj9kdjbXsRTLi9kpBe66dRqKSpYS37dO1Ul+Xsk14+h/T2gpiG92FiRTzlZz/pVNP5qsDslJIDvTRgMNPdxciOru1/SslfCkGtI2H2mWPDMuJcKEYbhN+BF90dbEE+dLSX+I0t/5FDitm2jYqwNx/V6gYjLBGN4rf+v9q0yDaLB4g7okQnkGFvQmvWf5CssDIigEEMLDjbl6E0vafY2LOjGsQzHUnw5W7AchTBsbtW0Mginbegf4WDHRb6b3Yde1+1e5cjI0sa84DImiczAXEX1jBtBZDvWDAaE26Gnd+XQkx49jFioMLf6tpGHUQybv/kKhD61wx2AZsLIIYHFypaRni4K17BY3Y25624UpZ3nMuJkLOxI5DkOwFQ8BmssDhkYjqORHMEcx2rfBLvezPPes6J7ZSasdlMiY4qOxZdTdl0IG6wOvLQkedOOT5XFjIEmX4N4G68QCCVYDna4NXuW5PHBfdGp4sfy7VJtlFKQi7X5lFh2MUYaR/vNLJJIBcXsFZivypP8A7aZSLoluioqem6BTHtPlBGJlJ5uW/m1H51Q4jKTbQVbySWE2qbGjJMl+loHj+zexJ5HQkHyIPmKb5sxw+Dg92Jo1ZUbdVnUFmsTot7m7cqU9hsrwxRkxNt5m+GORmCtprZb7jnlzOldc+2ujwpMWDijS1wWCKB0NgBa3fnU1DbxDulKEyWFpCWNyTrc3/WuH0FwbroRwNSv7fYH4lUjtpTzsvkceJVZrgoDqvO4sd09OIPgae20JCTHPA/3aaBfhBIGliRc/Os924xMH0hjvbzWAIUXsQLWvw5CnvOsaIoJG3lUhG3SxAF902496xYoZDvce/Gs40vbG5G/SJEeKhc2N18eHqK1rZnKxh8OqaXPxG3Vv9rVimJwpGtbFsLI5wEO/xAYDwDsF/wBIA8qy8+jY37KP2iY7ddFQWcrct2JIUfJvUVncsTHjWr7YZKZbSAXsLN2AJIPzNImKWJNCwv0GtPFPMknaW6yw9ne0UsbvBuSTKV3lRStwQRe2+ygKQTfXkOtTdt8HPNIjvGI13bAb++dCSbgDdB1HM1G2LSEzExYj3UxFlUoGDDmCG724EGnLFfSd20sMc69Ym3G8kk0/10j1MdY0ZmcnNWuxmLXByyM1m3wFCrIgPG97OQPnVdnmYmRiEBVLmy87fdvbnbXzqikiNUUrP2ZPzaf6o0PMcNAWLbxiB1tMpjAv0dhuEeBpfzTFLESEsxBI3uI00JHI68+FX/svzd3EmHkO8qgMl9bAmzL4aqfWqbMsmKuwIsQTSLE+x61ropmzrEH/ABZP5j+9FTv7Lr5VPyk/xMt9ntpZI41h+lQxqpOrRPK2pvYMHCgceRpuwmWtOu8cdNIp/wCn7uIeHwLvD1vWKyAirzZnaSTDSKwJIuAy8iL6j9j1pKlfRSaf2aodkMKf7xDL/wDNI8vykYil3ONkfdsTGvwHhYcO3lTzG4YAjgRcedeqlpXEZViMmKqzW0UEnToL0s4tmY9hoB0rc8bhBJG6fjUr6i1ZVjMjKMVIIIPCnivEnc6KhJU3BtWkbF7bgRGOf3jFbbm5HJKSCDdTuKbAW4mw1typQxOSsfs/P+tKl5fnTYMMYxuyMN03AJAB1+Ypu76M6js0OXHvKfgwMh/ilaOIH/Uz+q1yxuWYyaF47YaFWUgqoeVj2DfAAe9jWcttpiw2975/U29KctkfaB75hFPa7EBX4angD48L9fGsqHJs2qFaXJipsb3HauP9j3PCtbxmTRym5Fj1H61yw2z0SG9t49+HpU22x1KQuxZoMtwMakfWPvMqnkCeJ9Rp37UlYzbDFOxb3rDsDYegpp9o2DZpkPL3dvRm/ekt8CelWlqURtNst8p2u966pizvLw95zXuTzA4/l3fU2RS92bTsP1rHhhfjCnS9a9luyMLxI04kmZkUkSyyOoO6LgIx3QO1qnWPspOo65nmmCSJoWkhNlIEWkhvY2+AXPHtWVfRS2tj5gg9tDWrYrO8HgvhARSPuxqot2NrClLE5jhJpCY2K7x4MLC56EcqaVSWpC14t9sUpMvPSnPYDImeOUPJKiXX4Y5DHc2N7lfi4BeBFTMPsk72ItY671xa3UW403ZZlywRhF8Sep5mkdNlFOEQbO4SIFzElwNZH+Nrf53ufnWe5njMPG7BGLC+hApg9pOZsojiGgILHub2UeXxH06VnLRGqxKzaI8lPcQzZQYMRIqFwhJt8X5eNaAmzEaD6h5ICB/ht8J7mNroT5ViTRkG4ra9jswafBxO+rWKknnukqGPcgA+dJWL4jx2uyg2wx2JhjEbujq9zvqpRrL91xcjiQdLcOFZ9JESa1va3KTNGrKLlL3HY2/akZ8o7U03iFqNYqOpUgi4I5jStx2fxjT4WJ3+0yDe8bWY+ZBNZxDsu07BFBueY5dzTzhcPjMKiooixEagAWvC9h6ox/lpG/IeV4ijmuQlJGUjgePUcjUA5R2p+k2iw7ELiVaBuQmTdHlILof5qR8+2i3mPuRuJy625E9zx7U0zVMWnMoatictSAM7Mod7ALvC9h2vzNvSmHGZVHLqw16isPlxDnW5v40zbGbaSQyrFMxaJiFux+wToCD+G/H18dvjz0zI5N6aH/8A/mYu/wAv2r7XhtscEDb6RGe4O8PIrcGio4W1GS4rK2tpxrlEiRj47luai2nietO+1+UjDRAg33m3R6E3+VIUsRq8JZtELbTxDfl/tNdAqFFKqABxvYCw1p4yLaaLFj4DZwLlDxt1HUf10rDJEqyyPMHhlR1OqsD5cCPMEjzrLUv0NDpezeKiY3K45dWGvUcakxSBlDDgQD6i9eqiWKhNmYgbm57Vk2YYU+8a/G5/M1uFJm0mzR3zIgurG57E8fKnmsEudM0kwlfcNhGDAroRqD3Go+dNLZQelWOTbMF2DOLIurE6aDiKHTZijB/w7lkUniQCfMV8+lJe2+t+m8KzHafbaSUlIiVj4ADS45Fu56cvnSo+PkGu8fWqLh61sR83eJG3ZzlC4hLHRhwP6UpTbLSA/ZPlr+VUGy+3kkDBZCWj5qdbDmV6Ecbc/mNaRwwBBuCLgjmDwNSpZ0UlquxNy7YkObzKNzmp59u1dNoWmwEX1U7NG53AknxMlwTdJL3tpb4r2uLU4Uu7b4L3mHHPdYE+B0/O1EvsKXXRkuKlZmuaiSA8qvZMuNcHy01Z8hBcYybBbYmJWhlEjjjGERpGvf4lsvAHQ62F76603jN8ZL/dYT3YP3sRIFP/AI494n1FLPs7ykrOz20VSL92IsPka0SotnQl0Ie1GzeJkCyzyq5GhWKPcUdPtFmPE86W2yq3KtKzfaKCC4c3PNRr68hShLtbhC2sRA7P+hX9aZTbXSEbhPtlJHkxYgAEk6WrUsjy/wBxAkfMDXxJufzqDs5iMLKN6DVhxDfaHl07iryke/ZRZ9HiWUKpZiAoBJJ4ADUk1m20e14Zj7pAo62sT3PTwps24kYYRgptvMoPhq1vkBWTyDeOtV40vbI8rfpEtdpsQhukhXw09bcadtjNvfpDiGewc/ZfhvEC+6eh42Plx4542HrxhUZZUKfaDAjxBBHzFNbTF400bdnse9h5Rxuh/LX5Vk+JwJvWzEXGtKuZ7KHeJjFweXMdu9RmsLVOmdHAnpXTBZKZZFUDiwHqacF2YkJ+yfSmDI9mxCd9tX5Dp/vQ6bMUYXKRBQAAABwAFqK90UpQSs7ynH4iMmc4dUX4hHGrs3Cxu7Gx0J4AUnyZZatlqmx+zMchuvwk8uX+1N5COTJMXlbW+HU9K65ZCtrnS3G/I9Den3M9nhBE8rEWQXtrqeAHmSKznHYkse39a0/HPl7EuvH0aJH7R4ECqqEhQBe9uAt0q4yvbDDzkANusdAGsAT0B/e1Yo5r1h8SVP6VSoj6Em6+z9C0UjbI7cRLAVxUyoUNlaRgCwI0UX1Yix72tVmNuo5NMLBPiP4ljKL5tJbTuAa58Z0eSGE4VPwr6CoW0OmEm3fwNw8LH5VWCTM5uCwYVe5Mz+VrL6ivL7E+9/5rFYifSxXe92h8Y0sDWrox6zLmivxrjLh6cMw2aMDFd3QcD1HI1Xvld+VO7JKBXjh+K1bZsczfQod7iFK+SsQPkBWb4fZaV3vCLt+E8D+3jWibPZ5D7v3RvDJEvxxSWUgAXZujLxNx8qV9rR108L6vMkYYEEXB0IpMzr2hhDaEf9zDU+A5efoKoB7SMQD9rTpup+1OuGmtMfLO4NmN2Q1uhBHQ8a4Q7GsT8VgPX8q97ObepiGCSAI50DD7JPJTf7JPLU37aCmypNNPseWn2iLl+XpAm6g8T1PWom02bHDYdnX7Rsq+J5+QBPlVrSX7Q83g9yI/eqZA1/dqd5uDC+6NR51srWFPEZ9jsUzsSST46+JPU1DkWpyYckA2PmLUHCdq6HyHKoI+VZrJhpVkjNipv2PUHseBrVYtrZZwPomElkuB9ZIRDHrxsxuWt2GvWswTLyTWybPYf3eFhU8kHz1t86jVb2dErOimx2z+MxSEYjEIg4iKBLC/Leke7elqUW2e90Su6RY87k/OtYrhiMCkn2lB786TWN4oyw5Z2qZlGxrzOGVjFuG4e28LjUAqdDT8mRxA/Zv4mpyIALAADoKNDxQvjNsZh/8AmYBMv/Vw/HxMTG/iQfKrLLNoIMR/dSKW5ofhYeKNZh6VYVW5ps5h8RrJGC3Jx8LA8iGGtbqfsMa9E3FYpYkLubKOJ/rie1JWb+0BgSIwF9CfPl5fOqzahZMOwhM8ksa2Ye8sSpIIALcWsNdetKk1yatxxPtkOS69IYW2/wATf7fyX9qKWfd0Vb9P4RLa/k32iiiuE7ik2yhL4OQD+G/8wrJZcOQTetxnhDqVbgwsfOs8zbZ5omIIuOR6iqTWLCVTr0SZMNXNcIaZmy3tXqDJyxsBSujVJM9n+Uq0/wAaK4Ck/EoaxBFiL8DrWmBbcKVcvkhy+MmU/WsAdxbEgcr8l58TyqHP7SlB+FB5sT+gplFV2kDuZ6bHeilHA+0ONj8aEd1N/wDSf0JNNGExiSoHjYMp4EfMdj2pXLn2MqT9HqfDq4swBHeoJ2fh6H1qyopRjjh8IkYsigUne0mRQIfgUtcnfsLgAWC36Eknyp3pL9oWD3jG3KxHmDf9aePkJyfEzeUkk3rhJHVo+FPSuTYW/KrvkOdQVsTlTWn5LtHmGJhQQQx6DdbESvoWHG0a6k2seNIC4G9ansHhSmF4W3nJ+QH6VGq0vM4cxslLNrjMXLIP+lH9SngQurDxqywuy+GiQpHCiAi1wNf5jrVrRSax8QhZjsw0ZOlxyIqB/ZJ6VpleBEOg9KwME/JNkyzBpBZRrbr28Kc6KKDQqHmmaJh033PYAcSegqZWZbb5mz4lh92MbqjvpvnxJ08qeJ8mJdeKO2bbdykkKd0dF/8AtxJ9PCqQbaYhTcSP5sT8mJFUslzXhkrr/VLMOTab9mh7O+0kOQmJsL6e84W/zjhbuLW6c6e71+eypFP2x+WPj4d2fES+6isggU7gK203mGrDiLH8Nc1zO9HRFP0zjtzjomnYRsJWIF1T4rEC1iRoOFLcGDe3xLunpe9a4NmsOsXu441jHLdGvmeJ86X8Xsu6nhcdRrWef8G+Ak/QjRTV/YTfhPpRWeQeBoNFFFIVCvEkQYWYAjoa90UAV7ZFCfu/Oo+ayR4OB5VUbwFlv1Ogq4pQ9pDn3MajmxPpb9zTStYtPEZ5mOYPIxLMSSbknmep/rQaVWtUxor1zeGut3hxqSKkpBps2M2lME6hj9XJZXHK/BX8Rw8KVWjqTgoCTUarS0zhvdFR8ucmGMniUUn+UVIqB0BUPNcuE8ZQ8eIPQ1MooAzjG5GyMQwqJ/Zp6VqEkQbQgHxFcBl0f4BW6L4iNlWzLSsNLDm39cafsPAEUKosFFhXtVA0GlfawYK4YvGpEu9IwUd+fYDiT2FeMzzBYImkfgovbqeAA7k2FZVnGfSSsWc3Y8uSj8K9vzqnHx+RLk5PEe8TtzCp0UnuSF/c19we3WHc2beTubEeo1HpasmkmJ51w9+QdDXQ+GMIrmo/QEUoYBlIYHUEG4PcEV7rItkdsmwzgOSYmNnXpf8AxFHUcxz9Kd8w2/w6N7uHexMvDchG8L934el65qhpnQrTQzVke2rLHiHDHUsTbiddQbDxptGDzLGf3sgwcR+5H8UhHd+Xlbwr5itgIY0vCpZ+LM53mbvc861PxMpeRniQE8q+/Ru1McuVFeVc/oB6UOxfAX/oV60b2dYIpC56kD0BJ/8AaqXL9n2layjxPIdzT/gcGsUaovAfPqaTR0iRRRRWDhRRRQB5RwQCDcHUEfnXqs72K2tSGNkxEgSNbkMx0Xt4Hp18asJPaZHId3BQTYluoUxr5lhvf6aZyxfJDpUfG5jFCu9LIka9XYL+fGlQYXNsV/eSJhEP3Yxd7d2Nzfw3alYH2d4ZW35i+Ik5vKxP639SaMQa/o8Yn2iQk7uFilxL6/YUqvmzC9u4BqpzXC5njF35Y4oIk+IRi7PwsdefovCn3D4VIxuoqqOigD8q60bnoPHfZjjZfY1xbBVpGa7LByWjsL/d/aqR9nJB90+la6F8RBxuHZAWC71uVXezGWnEMu7rc6np1v4U0YfZN2Oq2HU1ynymTKpPpEI95A2k0dtR/Evatn9uvsH139D0iAAAcALDyr1UfAY9J41kjbeVhof0PQ9qg5ptThcMPrZlXjoNTpx0HSlUtvEh9SWltRSnB7UMAzlfeMpAvco1j4WBPy5Uw4XNoZQCkisGNhrxNr28bcuNbXHU/JGK5fpkuiiikGCiiigBW2/k+oVepJ9B/wDqs0lW9aptlgy8IYfdPyP+4FZ1icIb6CrxWI5+SdZUtHXB46tXw56Vykw3atdiqCsRNa2TYbDouEQqiqxuGYAAtZiASeZtaspijG8Bz6VsezOEMeFjU8bX/mN/yIqVPS8rC0ooopBzhPgkf7Sg964rk0Q+78zU2igDzHGFFlAA7V6oooAKKKKACiiigDGtn8CrSoHUOpZQVIuDrqK2DDYVI13Y1VFHJQFHoKQNj8qLTK1tF+I+XD52rRK1mIKKKKw0KKKKACiiigAr46gggi4OhB/KvtKXtOztsPgWWMkSTsIUIvcb4JcgjUHcVrHkSK2VrxGN4hFx+fiGedcHI64UMLi4AdhcHdPER303hqQOY1NnmMuDdggClo0UOdy6orfGpLsN212BsOJbXqFDMoUjT3S2A3bDwA0J6CouD2xlw6nf3CSFX3jWB3VHwry3gNfnXTw8yd4v+v8A05eSOi6zLOcO+XQkiNcS7MBJCu6bxndd2sAQCm6LdxYdKPC5owjCBuDXuNL8wx7jS3YnoKUsZikD3iIs+thwAvoAf0rthsaySBWb4TxJF7cuPIcK7OVpw5JzLTTN62B23M1oJzdrfBIedvut370+Vg+zmWymRJN/cXevpoxA1XlwJAv2rbssxXvIkY8SNfEaH5g15HS63Tunc1olUUUVpp4miDKVbUEWNJWb7PNGTYXXkaeK+Fb8a1MxrTL5MAeleP7OJ5VpEmURN9300r7FlUS8FHnrRpmCDh/Z8cQN+5jYaq/fl5d6t8v2smwrCDMV3eS4hR8LcrsBoPEeYFOVR8dgI5kKSKGU8j+Y6GtVfTMc/aO0coYBlIIOoINwR1BHGvVJEuUYrLSXwhM0HFoG5dStuHiPMGmDIdqIcWPqzZx9qJtGHlzHcVrnrV6BX9P2W9FBNUGY7XRxkrGPeMOJvZR/3WN/IVilv0M6S9l/RSNNtzMDp7oDpusfnviumH9oZB+ONWHVWIPkGvf1p/w2T/LI60VX5Vn0OJH1bajih0YeI/UaVYVNrPZRPfQUUUVhpDyvLVgTdHHmetTKKKACiiigAooooAKKKKACsy9tUjAYS3C8reY93u/m1abSV7WMoM2DEi8YHDn/ACkFW9LqfBTVeF5aEv4sxzMMSHkuSu632dTfh6cdKSsylYyNvXvfQHkOXlTWI7AgE2PQA268ag47KlYH4942FrgErb+MDQcrcq6KUceS8T/3/ZCW9bF/DMFBYjsP3qZlf1s6B9AzKp8Cwue3+1c5MEyrusLa3DDUHvXvDQPGQb8LHTqDcfOm76/gbpmyQSxxAFiLDl+h78a0DYXGe9wgfkXe3gGt+lfnvDZjNI6KRqzKLXuWLEAAeJNfpPZzK/o2Fii5qutvxMSzf6ia81cL43rOl35FlRRRTmBRRRQAUUUUAFFFFABSxtFsSk597A3uZxqHXQE97cD3HzpnrniJd1GboCfQXppbT6FpJrszjG7R4z3f0ecqJFJDutrsBwvbS/HhblpVHicbbQcK7ZpJ8ZbmSSTVTMa7IxHFWsJMQTUZ5TXsrXkx1R2Lh1wuYujAhirDUMDYjwNavsbtT9LQq9hMg+K2m8OG+B+Y/esg91V3spjDFiEYcjr3HBh6E+dq5+T9jo43hs9FfAa+1ynSZJiNonY3aWRj3cgeSiwHpXhM6N9HcHs7D9aWve0CevRaS9HAmx7wO2c8dvi96vNX4+TfvTtkufR4pN5DYjip4isWgxVW+SZ00EwKm39cPOua5TOiKZslFccHihIiuvBhf9xXaucuFFFFABXiWIMpVgCrAgg8CCLEHyr3RQBg+22w8mAm30G9h2Ngx5BtDG55MAdG56HjcUtnKyyh11QkrvWIsRqVYcQbWPMWOhNfpmWFXUqwDKRYqQCCDxBB4iljEezfCHe92DGGbeKg3Xeta4VuGmlgQK3lf5J79k/DDERlllAYXF+GlueovwqgTDXluosA1wOIFjexrcsR7IBIxvimCfhSJQfNmZr+lX+z/s8wmEIZVMsg/wASWxPiFUBF8Qt6fiyJxvf9GeL0zjI8r+hz4bF4nDtuEkre4KnUBt3nb7QB8a2jDYlZEV0YMrC4YcCK8Y/AJPG0ci7ysNR+o6GkPD4iXJ5/dyXfCyG4P4e46Ecxzpn/AMn9h8P6NEornh8Qsih0IZWFwRwIrpUSoUUUUAFFFFABRRRQAVwxqb0bjqrD5Gu9csTiUjUs7BVHFibCtRjMjzKLXzqvMdSdoMyE87DCAst/tkEDyHTua+xYNrfFxq7rDm8dInuKPcVZfRa9Lhax2Cgqjh6mZZhrNepgwNWmU5aXkVQOJpPIopNBwR+rS/4V/IUV1VbC3Siplj88kV4qQyV43K6nRyKT5GakICeFcljqwwcVSdaVUmpbEYgth7H7rfmAf3phpd2Ig3YCerfkBTFU37Kr0FFFFYaFFFFABRRRQAUUUUAFRczy2PERtHILq3qOhHQ1KooAzjBY6XJ5/czXfDObq3T+Ifqv9F9lzSJYxKXXcIBDX0N+FutQ9qMLBJhpBiPsAXuOIPIr3rLcKbKASdxL7qk34m5NdCn8nb9nPVPj6Q943bc3tCgt+Jv0Aqtl2vxF9JFHbcB/OlTEY88qhviz1rpXDKIPlpj5hdu5VP1io68yvwn01BppynPocSPq215qdCPKsXGNI51LwmZMjB0O6w5ipXxL6Kxyv7NuopUy3b+D6OZJ23GSwK8SxPDdHO9qoZtoMbmjGPCqYYeBfgSP4m5eA+dc3g/sv5r6GPaHbuHDXRPrZfwLwB/iP6D5VRYfZvF5kwkxjmOLisQ09F5eJ+dMGzmw8OFsxHvJPxty/wAo/WmOjyS+IeLfyKqLZqBIvdRoFHXnfqTzpcx+z7Rnhp1p4r4yg8aQbDOTgu1elwdPMmVRt923hXlcmjHI0GYKMGWljYC9NOT5QIRc/aPyqfFh1X7IArpQbgUUUUGmCNXI0UVRkUSIRpU/CcRRRSjGrbNj/ho/A/8Asas6KKUdBRRRQaFFFFABRRRQAUUUUAFFFFACxt+f+HUci408xWdzcKKK7OH4o4+X5MgyVwaiirkDk1dITrRRSUUkkhQdCL8OPiK27K4VSGMKoUbo0AAGoF9BRRXJyezr4/RKoooqRQKKKKACiiigAooooAKKKK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6" y="4077072"/>
            <a:ext cx="8072064"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331640" y="6165304"/>
            <a:ext cx="6552728" cy="369332"/>
          </a:xfrm>
          <a:prstGeom prst="rect">
            <a:avLst/>
          </a:prstGeom>
          <a:noFill/>
        </p:spPr>
        <p:txBody>
          <a:bodyPr wrap="square" rtlCol="0">
            <a:spAutoFit/>
          </a:bodyPr>
          <a:lstStyle/>
          <a:p>
            <a:r>
              <a:rPr lang="pt-BR" b="1" dirty="0" smtClean="0">
                <a:solidFill>
                  <a:srgbClr val="FF0000"/>
                </a:solidFill>
              </a:rPr>
              <a:t>Rede de infraestruturas e capacidades, </a:t>
            </a:r>
            <a:r>
              <a:rPr lang="pt-BR" b="1" dirty="0" err="1" smtClean="0">
                <a:solidFill>
                  <a:srgbClr val="FF0000"/>
                </a:solidFill>
              </a:rPr>
              <a:t>intra</a:t>
            </a:r>
            <a:r>
              <a:rPr lang="pt-BR" b="1" dirty="0" smtClean="0">
                <a:solidFill>
                  <a:srgbClr val="FF0000"/>
                </a:solidFill>
              </a:rPr>
              <a:t>- e extramuros</a:t>
            </a:r>
            <a:endParaRPr lang="pt-BR" b="1" dirty="0">
              <a:solidFill>
                <a:srgbClr val="FF0000"/>
              </a:solidFill>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6" y="3068960"/>
            <a:ext cx="8072063" cy="126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91" y="486400"/>
            <a:ext cx="3384375" cy="257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612775" y="395372"/>
            <a:ext cx="3255791" cy="369332"/>
          </a:xfrm>
          <a:prstGeom prst="rect">
            <a:avLst/>
          </a:prstGeom>
          <a:noFill/>
        </p:spPr>
        <p:txBody>
          <a:bodyPr wrap="square" rtlCol="0">
            <a:spAutoFit/>
          </a:bodyPr>
          <a:lstStyle/>
          <a:p>
            <a:r>
              <a:rPr lang="pt-BR" b="1" dirty="0" smtClean="0">
                <a:solidFill>
                  <a:srgbClr val="FF0000"/>
                </a:solidFill>
              </a:rPr>
              <a:t>Redes e núcleos de Pesquisa</a:t>
            </a:r>
            <a:endParaRPr lang="pt-BR" b="1" dirty="0">
              <a:solidFill>
                <a:srgbClr val="FF0000"/>
              </a:solidFill>
            </a:endParaRP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486400"/>
            <a:ext cx="2513696" cy="257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3491880" y="116632"/>
            <a:ext cx="2880320" cy="369332"/>
          </a:xfrm>
          <a:prstGeom prst="rect">
            <a:avLst/>
          </a:prstGeom>
          <a:noFill/>
        </p:spPr>
        <p:txBody>
          <a:bodyPr wrap="square" rtlCol="0">
            <a:spAutoFit/>
          </a:bodyPr>
          <a:lstStyle/>
          <a:p>
            <a:r>
              <a:rPr lang="pt-BR" b="1" dirty="0" smtClean="0">
                <a:solidFill>
                  <a:srgbClr val="FF0000"/>
                </a:solidFill>
              </a:rPr>
              <a:t>Desenvolvimento conjunto</a:t>
            </a:r>
            <a:endParaRPr lang="pt-BR" b="1" dirty="0">
              <a:solidFill>
                <a:srgbClr val="FF0000"/>
              </a:solidFill>
            </a:endParaRPr>
          </a:p>
        </p:txBody>
      </p:sp>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7301" y="485964"/>
            <a:ext cx="2428875" cy="257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6372200" y="116632"/>
            <a:ext cx="2376264" cy="369332"/>
          </a:xfrm>
          <a:prstGeom prst="rect">
            <a:avLst/>
          </a:prstGeom>
          <a:noFill/>
        </p:spPr>
        <p:txBody>
          <a:bodyPr wrap="square" rtlCol="0">
            <a:spAutoFit/>
          </a:bodyPr>
          <a:lstStyle/>
          <a:p>
            <a:r>
              <a:rPr lang="pt-BR" b="1" dirty="0" smtClean="0">
                <a:solidFill>
                  <a:srgbClr val="FF0000"/>
                </a:solidFill>
              </a:rPr>
              <a:t>Qualidade de vida</a:t>
            </a:r>
            <a:endParaRPr lang="pt-BR" b="1" dirty="0">
              <a:solidFill>
                <a:srgbClr val="FF0000"/>
              </a:solidFill>
            </a:endParaRPr>
          </a:p>
        </p:txBody>
      </p:sp>
      <p:sp>
        <p:nvSpPr>
          <p:cNvPr id="8" name="CaixaDeTexto 7"/>
          <p:cNvSpPr txBox="1"/>
          <p:nvPr/>
        </p:nvSpPr>
        <p:spPr>
          <a:xfrm>
            <a:off x="107504" y="2348880"/>
            <a:ext cx="304800" cy="2862322"/>
          </a:xfrm>
          <a:prstGeom prst="rect">
            <a:avLst/>
          </a:prstGeom>
          <a:noFill/>
        </p:spPr>
        <p:txBody>
          <a:bodyPr wrap="square" rtlCol="0">
            <a:spAutoFit/>
          </a:bodyPr>
          <a:lstStyle/>
          <a:p>
            <a:r>
              <a:rPr lang="pt-BR" b="1" dirty="0" smtClean="0">
                <a:solidFill>
                  <a:srgbClr val="FF0000"/>
                </a:solidFill>
              </a:rPr>
              <a:t>informação</a:t>
            </a:r>
            <a:endParaRPr lang="pt-BR" b="1" dirty="0">
              <a:solidFill>
                <a:srgbClr val="FF0000"/>
              </a:solidFill>
            </a:endParaRPr>
          </a:p>
        </p:txBody>
      </p:sp>
    </p:spTree>
    <p:extLst>
      <p:ext uri="{BB962C8B-B14F-4D97-AF65-F5344CB8AC3E}">
        <p14:creationId xmlns:p14="http://schemas.microsoft.com/office/powerpoint/2010/main" val="12113506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79512" y="836712"/>
            <a:ext cx="8784533" cy="1224135"/>
          </a:xfrm>
          <a:prstGeom prst="rect">
            <a:avLst/>
          </a:prstGeom>
          <a:noFill/>
          <a:ln w="9525">
            <a:noFill/>
            <a:round/>
            <a:headEnd/>
            <a:tailEnd/>
          </a:ln>
          <a:effectLst/>
        </p:spPr>
        <p:txBody>
          <a:bodyPr lIns="90000" tIns="69695" rIns="90000" bIns="45000"/>
          <a:lstStyle/>
          <a:p>
            <a:r>
              <a:rPr lang="pt-BR" sz="2800" dirty="0">
                <a:solidFill>
                  <a:srgbClr val="000000"/>
                </a:solidFill>
              </a:rPr>
              <a:t>Programa Institucional de Indução à Ciência, Tecnologia e Inovação em Saúde - PCTIS</a:t>
            </a:r>
          </a:p>
          <a:p>
            <a:r>
              <a:rPr lang="pt-BR" sz="2800" dirty="0">
                <a:solidFill>
                  <a:srgbClr val="000000"/>
                </a:solidFill>
              </a:rPr>
              <a:t> </a:t>
            </a:r>
          </a:p>
          <a:p>
            <a:pPr hangingPunct="1">
              <a:tabLst>
                <a:tab pos="723900" algn="l"/>
                <a:tab pos="1447800" algn="l"/>
                <a:tab pos="2171700" algn="l"/>
                <a:tab pos="2895600" algn="l"/>
                <a:tab pos="3619500" algn="l"/>
              </a:tabLst>
            </a:pPr>
            <a:endParaRPr lang="pt-BR" sz="2000" dirty="0">
              <a:solidFill>
                <a:srgbClr val="000000"/>
              </a:solidFill>
            </a:endParaRPr>
          </a:p>
          <a:p>
            <a:pPr hangingPunct="1">
              <a:tabLst>
                <a:tab pos="723900" algn="l"/>
                <a:tab pos="1447800" algn="l"/>
                <a:tab pos="2171700" algn="l"/>
                <a:tab pos="2895600" algn="l"/>
                <a:tab pos="3619500" algn="l"/>
              </a:tabLst>
            </a:pPr>
            <a:endParaRPr lang="pt-BR" sz="2000" dirty="0">
              <a:solidFill>
                <a:srgbClr val="000000"/>
              </a:solidFill>
            </a:endParaRPr>
          </a:p>
          <a:p>
            <a:pPr hangingPunct="1">
              <a:tabLst>
                <a:tab pos="723900" algn="l"/>
                <a:tab pos="1447800" algn="l"/>
                <a:tab pos="2171700" algn="l"/>
                <a:tab pos="2895600" algn="l"/>
                <a:tab pos="3619500" algn="l"/>
              </a:tabLst>
            </a:pPr>
            <a:r>
              <a:rPr lang="pt-BR" sz="2000" dirty="0" smtClean="0">
                <a:solidFill>
                  <a:srgbClr val="000000"/>
                </a:solidFill>
              </a:rPr>
              <a:t>                     </a:t>
            </a:r>
          </a:p>
          <a:p>
            <a:pPr hangingPunct="1">
              <a:tabLst>
                <a:tab pos="723900" algn="l"/>
                <a:tab pos="1447800" algn="l"/>
                <a:tab pos="2171700" algn="l"/>
                <a:tab pos="2895600" algn="l"/>
                <a:tab pos="3619500" algn="l"/>
              </a:tabLst>
            </a:pPr>
            <a:endParaRPr lang="pt-BR" sz="2000" dirty="0" smtClean="0">
              <a:solidFill>
                <a:srgbClr val="000000"/>
              </a:solidFill>
            </a:endParaRPr>
          </a:p>
        </p:txBody>
      </p:sp>
      <p:sp>
        <p:nvSpPr>
          <p:cNvPr id="8194" name="Rectangle 2"/>
          <p:cNvSpPr>
            <a:spLocks noChangeArrowheads="1"/>
          </p:cNvSpPr>
          <p:nvPr/>
        </p:nvSpPr>
        <p:spPr bwMode="auto">
          <a:xfrm>
            <a:off x="-2412776" y="-632042"/>
            <a:ext cx="400051" cy="647700"/>
          </a:xfrm>
          <a:prstGeom prst="rect">
            <a:avLst/>
          </a:prstGeom>
          <a:solidFill>
            <a:srgbClr val="AC2413"/>
          </a:solidFill>
          <a:ln w="9525">
            <a:noFill/>
            <a:round/>
            <a:headEnd/>
            <a:tailEnd/>
          </a:ln>
          <a:effectLst/>
        </p:spPr>
        <p:txBody>
          <a:bodyPr wrap="none" anchor="ctr"/>
          <a:lstStyle/>
          <a:p>
            <a:endParaRPr lang="pt-BR"/>
          </a:p>
        </p:txBody>
      </p:sp>
      <p:pic>
        <p:nvPicPr>
          <p:cNvPr id="4" name="Picture 2"/>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57631" y="5661248"/>
            <a:ext cx="1078865" cy="61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18"/>
          <p:cNvPicPr/>
          <p:nvPr/>
        </p:nvPicPr>
        <p:blipFill>
          <a:blip r:embed="rId4">
            <a:extLst>
              <a:ext uri="{28A0092B-C50C-407E-A947-70E740481C1C}">
                <a14:useLocalDpi xmlns:a14="http://schemas.microsoft.com/office/drawing/2010/main" val="0"/>
              </a:ext>
            </a:extLst>
          </a:blip>
          <a:stretch>
            <a:fillRect/>
          </a:stretch>
        </p:blipFill>
        <p:spPr>
          <a:xfrm>
            <a:off x="251521" y="2492896"/>
            <a:ext cx="3096344" cy="2886323"/>
          </a:xfrm>
          <a:prstGeom prst="rect">
            <a:avLst/>
          </a:prstGeom>
        </p:spPr>
      </p:pic>
      <p:pic>
        <p:nvPicPr>
          <p:cNvPr id="7" name="Imagem 11" descr="C:\Users\Marcelo Jesus\Google Drive\Fiocruz\Projetos\Projeto Observatório\Docs\GT de Redes\Lattes-Experta\Unidad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3" y="2581796"/>
            <a:ext cx="2976279" cy="2736304"/>
          </a:xfrm>
          <a:prstGeom prst="rect">
            <a:avLst/>
          </a:prstGeom>
          <a:noFill/>
          <a:ln>
            <a:noFill/>
          </a:ln>
        </p:spPr>
      </p:pic>
      <p:pic>
        <p:nvPicPr>
          <p:cNvPr id="9" name="Imagen 20"/>
          <p:cNvPicPr/>
          <p:nvPr/>
        </p:nvPicPr>
        <p:blipFill>
          <a:blip r:embed="rId6">
            <a:extLst>
              <a:ext uri="{28A0092B-C50C-407E-A947-70E740481C1C}">
                <a14:useLocalDpi xmlns:a14="http://schemas.microsoft.com/office/drawing/2010/main" val="0"/>
              </a:ext>
            </a:extLst>
          </a:blip>
          <a:stretch>
            <a:fillRect/>
          </a:stretch>
        </p:blipFill>
        <p:spPr>
          <a:xfrm>
            <a:off x="6300192" y="2348880"/>
            <a:ext cx="2774563" cy="3062595"/>
          </a:xfrm>
          <a:prstGeom prst="rect">
            <a:avLst/>
          </a:prstGeom>
        </p:spPr>
      </p:pic>
      <p:sp>
        <p:nvSpPr>
          <p:cNvPr id="2" name="Rectangle 1"/>
          <p:cNvSpPr/>
          <p:nvPr/>
        </p:nvSpPr>
        <p:spPr>
          <a:xfrm>
            <a:off x="323528" y="5395021"/>
            <a:ext cx="8064896" cy="266227"/>
          </a:xfrm>
          <a:prstGeom prst="rect">
            <a:avLst/>
          </a:prstGeom>
        </p:spPr>
        <p:txBody>
          <a:bodyPr wrap="square">
            <a:spAutoFit/>
          </a:bodyPr>
          <a:lstStyle/>
          <a:p>
            <a:r>
              <a:rPr lang="pt-BR" sz="1200" b="1" dirty="0" smtClean="0"/>
              <a:t>Fonte: Observatório </a:t>
            </a:r>
            <a:r>
              <a:rPr lang="pt-BR" sz="1200" b="1" dirty="0"/>
              <a:t>A Fiocruz na Pesquisa e Desenvolvimento </a:t>
            </a:r>
            <a:r>
              <a:rPr lang="pt-BR" sz="1200" b="1" dirty="0" smtClean="0"/>
              <a:t>Tecnológico – GT de redes (Newman, 2005)</a:t>
            </a:r>
            <a:r>
              <a:rPr lang="pt-BR" sz="1200" dirty="0" smtClean="0"/>
              <a:t> </a:t>
            </a:r>
            <a:endParaRPr lang="en-US" sz="1200" dirty="0"/>
          </a:p>
        </p:txBody>
      </p:sp>
    </p:spTree>
    <p:extLst>
      <p:ext uri="{BB962C8B-B14F-4D97-AF65-F5344CB8AC3E}">
        <p14:creationId xmlns:p14="http://schemas.microsoft.com/office/powerpoint/2010/main" val="37287072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solidFill>
                  <a:srgbClr val="FF0000"/>
                </a:solidFill>
              </a:rPr>
              <a:t>Objetivo</a:t>
            </a:r>
            <a:r>
              <a:rPr lang="en-US" dirty="0" smtClean="0">
                <a:solidFill>
                  <a:srgbClr val="FF0000"/>
                </a:solidFill>
              </a:rPr>
              <a:t>: </a:t>
            </a:r>
            <a:endParaRPr lang="en-US" dirty="0">
              <a:solidFill>
                <a:srgbClr val="FF0000"/>
              </a:solidFill>
            </a:endParaRPr>
          </a:p>
        </p:txBody>
      </p:sp>
      <p:sp>
        <p:nvSpPr>
          <p:cNvPr id="6" name="Content Placeholder 5"/>
          <p:cNvSpPr>
            <a:spLocks noGrp="1"/>
          </p:cNvSpPr>
          <p:nvPr>
            <p:ph idx="1"/>
          </p:nvPr>
        </p:nvSpPr>
        <p:spPr/>
        <p:txBody>
          <a:bodyPr/>
          <a:lstStyle/>
          <a:p>
            <a:pPr marL="457200" indent="-457200" algn="just">
              <a:buFont typeface="Arial"/>
              <a:buChar char="•"/>
            </a:pPr>
            <a:r>
              <a:rPr lang="pt-BR" dirty="0"/>
              <a:t>criar mecanismos que possam estimular e integrar as iniciativas em CTI através de </a:t>
            </a:r>
            <a:r>
              <a:rPr lang="pt-BR" dirty="0" smtClean="0"/>
              <a:t>diretrizes e suporte t</a:t>
            </a:r>
            <a:r>
              <a:rPr lang="pt-BR" dirty="0" smtClean="0"/>
              <a:t>écnico capazes de </a:t>
            </a:r>
            <a:r>
              <a:rPr lang="pt-BR" dirty="0" smtClean="0"/>
              <a:t>estimular </a:t>
            </a:r>
            <a:r>
              <a:rPr lang="pt-BR" dirty="0" smtClean="0"/>
              <a:t>a tradução </a:t>
            </a:r>
            <a:r>
              <a:rPr lang="pt-BR" dirty="0"/>
              <a:t>o conhecimento </a:t>
            </a:r>
            <a:r>
              <a:rPr lang="pt-BR" dirty="0" smtClean="0"/>
              <a:t>gerado, </a:t>
            </a:r>
            <a:r>
              <a:rPr lang="pt-BR" dirty="0"/>
              <a:t>em </a:t>
            </a:r>
            <a:r>
              <a:rPr lang="pt-BR" dirty="0" smtClean="0"/>
              <a:t>impactos para a população.</a:t>
            </a:r>
            <a:endParaRPr lang="pt-BR" dirty="0"/>
          </a:p>
          <a:p>
            <a:endParaRPr lang="en-US" dirty="0"/>
          </a:p>
        </p:txBody>
      </p:sp>
    </p:spTree>
    <p:extLst>
      <p:ext uri="{BB962C8B-B14F-4D97-AF65-F5344CB8AC3E}">
        <p14:creationId xmlns:p14="http://schemas.microsoft.com/office/powerpoint/2010/main" val="6739340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0813" cy="1460500"/>
          </a:xfrm>
        </p:spPr>
        <p:txBody>
          <a:bodyPr/>
          <a:lstStyle/>
          <a:p>
            <a:r>
              <a:rPr lang="pt-BR" sz="2800" dirty="0">
                <a:solidFill>
                  <a:srgbClr val="FF0000"/>
                </a:solidFill>
              </a:rPr>
              <a:t>Programa Institucional de Indução à Ciência, Tecnologia e Inovação em Saúde - PCTIS</a:t>
            </a:r>
            <a:br>
              <a:rPr lang="pt-BR" sz="2800" dirty="0">
                <a:solidFill>
                  <a:srgbClr val="FF0000"/>
                </a:solidFill>
              </a:rPr>
            </a:br>
            <a:endParaRPr lang="en-US" sz="2800" dirty="0">
              <a:solidFill>
                <a:srgbClr val="FF0000"/>
              </a:solidFill>
            </a:endParaRPr>
          </a:p>
        </p:txBody>
      </p:sp>
      <p:sp>
        <p:nvSpPr>
          <p:cNvPr id="3" name="Content Placeholder 2"/>
          <p:cNvSpPr>
            <a:spLocks noGrp="1"/>
          </p:cNvSpPr>
          <p:nvPr>
            <p:ph idx="1"/>
          </p:nvPr>
        </p:nvSpPr>
        <p:spPr>
          <a:xfrm>
            <a:off x="685800" y="1268760"/>
            <a:ext cx="7770813" cy="4113213"/>
          </a:xfrm>
        </p:spPr>
        <p:txBody>
          <a:bodyPr/>
          <a:lstStyle/>
          <a:p>
            <a:pPr marL="457200" indent="-457200">
              <a:buFont typeface="Arial"/>
              <a:buChar char="•"/>
            </a:pPr>
            <a:r>
              <a:rPr lang="pt-BR" sz="2400" b="1" dirty="0" smtClean="0"/>
              <a:t>Geração </a:t>
            </a:r>
            <a:r>
              <a:rPr lang="pt-BR" sz="2400" b="1" dirty="0"/>
              <a:t>e difusão do conhecimento de </a:t>
            </a:r>
            <a:r>
              <a:rPr lang="pt-BR" sz="2400" b="1" dirty="0" smtClean="0"/>
              <a:t>excelência </a:t>
            </a:r>
          </a:p>
          <a:p>
            <a:pPr marL="857250" lvl="1" indent="-457200">
              <a:buFont typeface="Arial"/>
              <a:buChar char="•"/>
            </a:pPr>
            <a:r>
              <a:rPr lang="pt-BR" sz="1400" dirty="0"/>
              <a:t>A</a:t>
            </a:r>
            <a:r>
              <a:rPr lang="pt-BR" sz="1400" dirty="0" smtClean="0"/>
              <a:t>poiar </a:t>
            </a:r>
            <a:r>
              <a:rPr lang="pt-BR" sz="1400" dirty="0"/>
              <a:t>propostas de pesquisa de excelência na fronteira do conhecimento mas que estejam ainda  em fase inicial, seja ela na implantação de novas áreas do conhecimento ou na difusão do conhecimento. </a:t>
            </a:r>
            <a:endParaRPr lang="pt-BR" sz="1400" b="1" dirty="0" smtClean="0"/>
          </a:p>
          <a:p>
            <a:pPr marL="457200" indent="-457200">
              <a:buFont typeface="Arial"/>
              <a:buChar char="•"/>
            </a:pPr>
            <a:r>
              <a:rPr lang="pt-BR" sz="2400" b="1" dirty="0" smtClean="0"/>
              <a:t>Pesquisa</a:t>
            </a:r>
            <a:r>
              <a:rPr lang="pt-BR" sz="2400" b="1" dirty="0"/>
              <a:t>, Inovação e Desenvolvimento Tecnológico em Saúde (PIDTS)</a:t>
            </a:r>
            <a:r>
              <a:rPr lang="pt-BR" sz="2400" dirty="0" smtClean="0"/>
              <a:t>.</a:t>
            </a:r>
          </a:p>
          <a:p>
            <a:pPr marL="857250" lvl="1" indent="-457200">
              <a:buFont typeface="Arial"/>
              <a:buChar char="•"/>
            </a:pPr>
            <a:r>
              <a:rPr lang="pt-BR" sz="1400" dirty="0"/>
              <a:t>A</a:t>
            </a:r>
            <a:r>
              <a:rPr lang="pt-BR" sz="1400" dirty="0" smtClean="0"/>
              <a:t>rticular </a:t>
            </a:r>
            <a:r>
              <a:rPr lang="pt-BR" sz="1400" dirty="0"/>
              <a:t>o desenvolvimento científico e tecnológico, promovendo a multidisciplinaridade, com vistas à geração de produtos, processos e serviços com impacto na saúde e no desenvolvimento econômico e social </a:t>
            </a:r>
            <a:endParaRPr lang="pt-BR" sz="1400" dirty="0" smtClean="0"/>
          </a:p>
          <a:p>
            <a:pPr marL="457200" indent="-457200">
              <a:buFont typeface="Arial"/>
              <a:buChar char="•"/>
            </a:pPr>
            <a:r>
              <a:rPr lang="pt-BR" sz="2400" b="1" dirty="0" smtClean="0"/>
              <a:t>Desenvolvimento </a:t>
            </a:r>
            <a:r>
              <a:rPr lang="pt-BR" sz="2400" b="1" dirty="0"/>
              <a:t>do Parque Tecnológico Institucional – Redes de Plataformas</a:t>
            </a:r>
            <a:r>
              <a:rPr lang="pt-BR" sz="2400" dirty="0"/>
              <a:t> </a:t>
            </a:r>
            <a:endParaRPr lang="pt-BR" sz="2400" dirty="0" smtClean="0"/>
          </a:p>
          <a:p>
            <a:pPr marL="857250" lvl="1" indent="-457200" algn="just">
              <a:buFont typeface="Arial"/>
              <a:buChar char="•"/>
            </a:pPr>
            <a:r>
              <a:rPr lang="pt-BR" sz="1400" dirty="0"/>
              <a:t>Fortalecer as infraestruturas de pesquisa, desenvolvimento tecnológico e inovação nas unidades da Fiocruz, através da aquisição e modernização racional dos equipamentos de grande porte e/ou na fronteira do conhecimento, visando à continuidade dos serviços prestados além da otimização dos custos de manutenção e insumos.</a:t>
            </a:r>
          </a:p>
          <a:p>
            <a:pPr marL="457200" indent="-457200">
              <a:buFont typeface="Arial"/>
              <a:buChar char="•"/>
            </a:pPr>
            <a:endParaRPr lang="pt-BR" sz="2400" dirty="0" smtClean="0"/>
          </a:p>
          <a:p>
            <a:pPr marL="0" indent="0"/>
            <a:endParaRPr lang="pt-BR" sz="2400" dirty="0"/>
          </a:p>
          <a:p>
            <a:pPr marL="457200" indent="-457200">
              <a:buFont typeface="Arial"/>
              <a:buChar char="•"/>
            </a:pPr>
            <a:endParaRPr lang="en-US" sz="2400" dirty="0"/>
          </a:p>
        </p:txBody>
      </p:sp>
    </p:spTree>
    <p:extLst>
      <p:ext uri="{BB962C8B-B14F-4D97-AF65-F5344CB8AC3E}">
        <p14:creationId xmlns:p14="http://schemas.microsoft.com/office/powerpoint/2010/main" val="2280236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0385"/>
            <a:ext cx="7772400" cy="1462088"/>
          </a:xfrm>
        </p:spPr>
        <p:txBody>
          <a:bodyPr/>
          <a:lstStyle/>
          <a:p>
            <a:endParaRPr lang="pt-BR"/>
          </a:p>
        </p:txBody>
      </p:sp>
      <p:sp>
        <p:nvSpPr>
          <p:cNvPr id="4" name="Retângulo 3"/>
          <p:cNvSpPr/>
          <p:nvPr/>
        </p:nvSpPr>
        <p:spPr>
          <a:xfrm>
            <a:off x="7350584" y="1685022"/>
            <a:ext cx="1411285" cy="3358327"/>
          </a:xfrm>
          <a:prstGeom prst="rect">
            <a:avLst/>
          </a:prstGeom>
          <a:solidFill>
            <a:schemeClr val="bg2">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CC00"/>
              </a:solidFill>
              <a:latin typeface="Arial"/>
            </a:endParaRPr>
          </a:p>
        </p:txBody>
      </p:sp>
      <p:sp>
        <p:nvSpPr>
          <p:cNvPr id="5" name="Retângulo 4"/>
          <p:cNvSpPr/>
          <p:nvPr/>
        </p:nvSpPr>
        <p:spPr>
          <a:xfrm>
            <a:off x="95039" y="1691854"/>
            <a:ext cx="3005303" cy="3358327"/>
          </a:xfrm>
          <a:prstGeom prst="rect">
            <a:avLst/>
          </a:prstGeom>
          <a:solidFill>
            <a:srgbClr val="CCECF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CC00"/>
              </a:solidFill>
              <a:latin typeface="Arial"/>
            </a:endParaRPr>
          </a:p>
        </p:txBody>
      </p:sp>
      <p:sp>
        <p:nvSpPr>
          <p:cNvPr id="6" name="Retângulo 5"/>
          <p:cNvSpPr/>
          <p:nvPr/>
        </p:nvSpPr>
        <p:spPr>
          <a:xfrm>
            <a:off x="3099866" y="1694126"/>
            <a:ext cx="3224841" cy="3358327"/>
          </a:xfrm>
          <a:prstGeom prst="rect">
            <a:avLst/>
          </a:prstGeom>
          <a:solidFill>
            <a:schemeClr val="accent6">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CC00"/>
              </a:solidFill>
              <a:latin typeface="Arial"/>
            </a:endParaRPr>
          </a:p>
        </p:txBody>
      </p:sp>
      <p:sp>
        <p:nvSpPr>
          <p:cNvPr id="7" name="Retângulo 6"/>
          <p:cNvSpPr/>
          <p:nvPr/>
        </p:nvSpPr>
        <p:spPr>
          <a:xfrm>
            <a:off x="6332567" y="1696398"/>
            <a:ext cx="1018011" cy="3358327"/>
          </a:xfrm>
          <a:prstGeom prst="rect">
            <a:avLst/>
          </a:prstGeom>
          <a:solidFill>
            <a:schemeClr val="tx2">
              <a:lumMod val="9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CC00"/>
              </a:solidFill>
              <a:latin typeface="Arial"/>
            </a:endParaRPr>
          </a:p>
        </p:txBody>
      </p:sp>
      <p:sp>
        <p:nvSpPr>
          <p:cNvPr id="8" name="Triângulo isósceles 7"/>
          <p:cNvSpPr/>
          <p:nvPr/>
        </p:nvSpPr>
        <p:spPr>
          <a:xfrm rot="16200000">
            <a:off x="6756994" y="3022541"/>
            <a:ext cx="2334719" cy="1675035"/>
          </a:xfrm>
          <a:prstGeom prst="triangle">
            <a:avLst/>
          </a:prstGeom>
          <a:solidFill>
            <a:schemeClr val="tx2">
              <a:lumMod val="8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AF273E"/>
              </a:solidFill>
              <a:latin typeface="Calibri" pitchFamily="34" charset="0"/>
            </a:endParaRPr>
          </a:p>
        </p:txBody>
      </p:sp>
      <p:sp>
        <p:nvSpPr>
          <p:cNvPr id="9" name="Rectangle 11"/>
          <p:cNvSpPr>
            <a:spLocks noChangeArrowheads="1"/>
          </p:cNvSpPr>
          <p:nvPr/>
        </p:nvSpPr>
        <p:spPr bwMode="auto">
          <a:xfrm>
            <a:off x="6332572" y="3675338"/>
            <a:ext cx="1013575" cy="336606"/>
          </a:xfrm>
          <a:prstGeom prst="rect">
            <a:avLst/>
          </a:prstGeom>
          <a:solidFill>
            <a:schemeClr val="tx2">
              <a:lumMod val="95000"/>
            </a:schemeClr>
          </a:solidFill>
          <a:ln w="28575">
            <a:solidFill>
              <a:schemeClr val="bg1">
                <a:lumMod val="50000"/>
                <a:lumOff val="50000"/>
              </a:schemeClr>
            </a:solidFill>
            <a:miter lim="800000"/>
            <a:headEnd/>
            <a:tailEnd/>
          </a:ln>
          <a:effectLst/>
        </p:spPr>
        <p:txBody>
          <a:bodyPr wrap="none" anchor="ctr"/>
          <a:lstStyle/>
          <a:p>
            <a:pPr algn="ctr">
              <a:lnSpc>
                <a:spcPct val="100000"/>
              </a:lnSpc>
              <a:buClrTx/>
              <a:buSzTx/>
              <a:buFontTx/>
              <a:buNone/>
            </a:pPr>
            <a:r>
              <a:rPr lang="pt-BR" sz="1600" b="1" smtClean="0">
                <a:solidFill>
                  <a:srgbClr val="AF273E"/>
                </a:solidFill>
                <a:latin typeface="Calibri" pitchFamily="34" charset="0"/>
                <a:cs typeface="Arial" charset="0"/>
              </a:rPr>
              <a:t>Scale-up</a:t>
            </a:r>
            <a:endParaRPr lang="pt-BR" sz="1600" b="1">
              <a:solidFill>
                <a:srgbClr val="AF273E"/>
              </a:solidFill>
              <a:latin typeface="Calibri" pitchFamily="34" charset="0"/>
              <a:cs typeface="Arial" charset="0"/>
            </a:endParaRPr>
          </a:p>
        </p:txBody>
      </p:sp>
      <p:sp>
        <p:nvSpPr>
          <p:cNvPr id="10" name="AutoShape 7"/>
          <p:cNvSpPr>
            <a:spLocks noChangeArrowheads="1"/>
          </p:cNvSpPr>
          <p:nvPr/>
        </p:nvSpPr>
        <p:spPr bwMode="auto">
          <a:xfrm rot="16200000">
            <a:off x="1508492" y="2972312"/>
            <a:ext cx="1391190" cy="1760615"/>
          </a:xfrm>
          <a:custGeom>
            <a:avLst/>
            <a:gdLst>
              <a:gd name="G0" fmla="+- 3806 0 0"/>
              <a:gd name="G1" fmla="+- 21600 0 3806"/>
              <a:gd name="G2" fmla="*/ 3806 1 2"/>
              <a:gd name="G3" fmla="+- 21600 0 G2"/>
              <a:gd name="G4" fmla="+/ 3806 21600 2"/>
              <a:gd name="G5" fmla="+/ G1 0 2"/>
              <a:gd name="G6" fmla="*/ 21600 21600 3806"/>
              <a:gd name="G7" fmla="*/ G6 1 2"/>
              <a:gd name="G8" fmla="+- 21600 0 G7"/>
              <a:gd name="G9" fmla="*/ 21600 1 2"/>
              <a:gd name="G10" fmla="+- 3806 0 G9"/>
              <a:gd name="G11" fmla="?: G10 G8 0"/>
              <a:gd name="G12" fmla="?: G10 G7 21600"/>
              <a:gd name="T0" fmla="*/ 19697 w 21600"/>
              <a:gd name="T1" fmla="*/ 10800 h 21600"/>
              <a:gd name="T2" fmla="*/ 10800 w 21600"/>
              <a:gd name="T3" fmla="*/ 21600 h 21600"/>
              <a:gd name="T4" fmla="*/ 1903 w 21600"/>
              <a:gd name="T5" fmla="*/ 10800 h 21600"/>
              <a:gd name="T6" fmla="*/ 10800 w 21600"/>
              <a:gd name="T7" fmla="*/ 0 h 21600"/>
              <a:gd name="T8" fmla="*/ 3703 w 21600"/>
              <a:gd name="T9" fmla="*/ 3703 h 21600"/>
              <a:gd name="T10" fmla="*/ 17897 w 21600"/>
              <a:gd name="T11" fmla="*/ 17897 h 21600"/>
            </a:gdLst>
            <a:ahLst/>
            <a:cxnLst>
              <a:cxn ang="0">
                <a:pos x="T0" y="T1"/>
              </a:cxn>
              <a:cxn ang="0">
                <a:pos x="T2" y="T3"/>
              </a:cxn>
              <a:cxn ang="0">
                <a:pos x="T4" y="T5"/>
              </a:cxn>
              <a:cxn ang="0">
                <a:pos x="T6" y="T7"/>
              </a:cxn>
            </a:cxnLst>
            <a:rect l="T8" t="T9" r="T10" b="T11"/>
            <a:pathLst>
              <a:path w="21600" h="21600">
                <a:moveTo>
                  <a:pt x="0" y="0"/>
                </a:moveTo>
                <a:lnTo>
                  <a:pt x="3806" y="21600"/>
                </a:lnTo>
                <a:lnTo>
                  <a:pt x="17794" y="21600"/>
                </a:lnTo>
                <a:lnTo>
                  <a:pt x="21600" y="0"/>
                </a:lnTo>
                <a:close/>
              </a:path>
            </a:pathLst>
          </a:custGeom>
          <a:solidFill>
            <a:schemeClr val="tx2">
              <a:lumMod val="85000"/>
            </a:schemeClr>
          </a:solidFill>
          <a:ln w="28575">
            <a:solidFill>
              <a:schemeClr val="bg1">
                <a:lumMod val="50000"/>
                <a:lumOff val="50000"/>
              </a:schemeClr>
            </a:solidFill>
            <a:miter lim="800000"/>
            <a:headEnd/>
            <a:tailEnd/>
          </a:ln>
          <a:effectLst/>
        </p:spPr>
        <p:txBody>
          <a:bodyPr vert="eaVert" wrap="none" anchor="ctr"/>
          <a:lstStyle/>
          <a:p>
            <a:pPr algn="ctr">
              <a:lnSpc>
                <a:spcPct val="100000"/>
              </a:lnSpc>
              <a:buClrTx/>
              <a:buSzTx/>
              <a:buFontTx/>
              <a:buNone/>
            </a:pPr>
            <a:r>
              <a:rPr lang="pt-BR" sz="1600" b="1" smtClean="0">
                <a:solidFill>
                  <a:srgbClr val="AF273E"/>
                </a:solidFill>
                <a:latin typeface="Calibri" pitchFamily="34" charset="0"/>
                <a:cs typeface="Arial" charset="0"/>
              </a:rPr>
              <a:t>Pré </a:t>
            </a:r>
            <a:r>
              <a:rPr lang="pt-BR" sz="1600" b="1">
                <a:solidFill>
                  <a:srgbClr val="AF273E"/>
                </a:solidFill>
                <a:latin typeface="Calibri" pitchFamily="34" charset="0"/>
                <a:cs typeface="Arial" charset="0"/>
              </a:rPr>
              <a:t>-</a:t>
            </a:r>
          </a:p>
          <a:p>
            <a:pPr algn="ctr">
              <a:lnSpc>
                <a:spcPct val="100000"/>
              </a:lnSpc>
              <a:buClrTx/>
              <a:buSzTx/>
              <a:buFontTx/>
              <a:buNone/>
            </a:pPr>
            <a:r>
              <a:rPr lang="pt-BR" sz="1600" b="1">
                <a:solidFill>
                  <a:srgbClr val="AF273E"/>
                </a:solidFill>
                <a:latin typeface="Calibri" pitchFamily="34" charset="0"/>
                <a:cs typeface="Arial" charset="0"/>
              </a:rPr>
              <a:t>desenvolvimento</a:t>
            </a:r>
          </a:p>
        </p:txBody>
      </p:sp>
      <p:sp>
        <p:nvSpPr>
          <p:cNvPr id="11" name="AutoShape 8"/>
          <p:cNvSpPr>
            <a:spLocks noChangeArrowheads="1"/>
          </p:cNvSpPr>
          <p:nvPr/>
        </p:nvSpPr>
        <p:spPr bwMode="auto">
          <a:xfrm rot="16200000">
            <a:off x="3578834" y="2941746"/>
            <a:ext cx="841947" cy="1799491"/>
          </a:xfrm>
          <a:custGeom>
            <a:avLst/>
            <a:gdLst>
              <a:gd name="G0" fmla="+- 3806 0 0"/>
              <a:gd name="G1" fmla="+- 21600 0 3806"/>
              <a:gd name="G2" fmla="*/ 3806 1 2"/>
              <a:gd name="G3" fmla="+- 21600 0 G2"/>
              <a:gd name="G4" fmla="+/ 3806 21600 2"/>
              <a:gd name="G5" fmla="+/ G1 0 2"/>
              <a:gd name="G6" fmla="*/ 21600 21600 3806"/>
              <a:gd name="G7" fmla="*/ G6 1 2"/>
              <a:gd name="G8" fmla="+- 21600 0 G7"/>
              <a:gd name="G9" fmla="*/ 21600 1 2"/>
              <a:gd name="G10" fmla="+- 3806 0 G9"/>
              <a:gd name="G11" fmla="?: G10 G8 0"/>
              <a:gd name="G12" fmla="?: G10 G7 21600"/>
              <a:gd name="T0" fmla="*/ 19697 w 21600"/>
              <a:gd name="T1" fmla="*/ 10800 h 21600"/>
              <a:gd name="T2" fmla="*/ 10800 w 21600"/>
              <a:gd name="T3" fmla="*/ 21600 h 21600"/>
              <a:gd name="T4" fmla="*/ 1903 w 21600"/>
              <a:gd name="T5" fmla="*/ 10800 h 21600"/>
              <a:gd name="T6" fmla="*/ 10800 w 21600"/>
              <a:gd name="T7" fmla="*/ 0 h 21600"/>
              <a:gd name="T8" fmla="*/ 3703 w 21600"/>
              <a:gd name="T9" fmla="*/ 3703 h 21600"/>
              <a:gd name="T10" fmla="*/ 17897 w 21600"/>
              <a:gd name="T11" fmla="*/ 17897 h 21600"/>
            </a:gdLst>
            <a:ahLst/>
            <a:cxnLst>
              <a:cxn ang="0">
                <a:pos x="T0" y="T1"/>
              </a:cxn>
              <a:cxn ang="0">
                <a:pos x="T2" y="T3"/>
              </a:cxn>
              <a:cxn ang="0">
                <a:pos x="T4" y="T5"/>
              </a:cxn>
              <a:cxn ang="0">
                <a:pos x="T6" y="T7"/>
              </a:cxn>
            </a:cxnLst>
            <a:rect l="T8" t="T9" r="T10" b="T11"/>
            <a:pathLst>
              <a:path w="21600" h="21600">
                <a:moveTo>
                  <a:pt x="0" y="0"/>
                </a:moveTo>
                <a:lnTo>
                  <a:pt x="3806" y="21600"/>
                </a:lnTo>
                <a:lnTo>
                  <a:pt x="17794" y="21600"/>
                </a:lnTo>
                <a:lnTo>
                  <a:pt x="21600" y="0"/>
                </a:lnTo>
                <a:close/>
              </a:path>
            </a:pathLst>
          </a:custGeom>
          <a:solidFill>
            <a:schemeClr val="tx2">
              <a:lumMod val="85000"/>
            </a:schemeClr>
          </a:solidFill>
          <a:ln w="28575">
            <a:solidFill>
              <a:schemeClr val="bg1">
                <a:lumMod val="50000"/>
                <a:lumOff val="50000"/>
              </a:schemeClr>
            </a:solidFill>
            <a:miter lim="800000"/>
            <a:headEnd/>
            <a:tailEnd/>
          </a:ln>
          <a:effectLst/>
        </p:spPr>
        <p:txBody>
          <a:bodyPr vert="eaVert" wrap="none" anchor="ctr"/>
          <a:lstStyle/>
          <a:p>
            <a:pPr algn="ctr">
              <a:lnSpc>
                <a:spcPct val="100000"/>
              </a:lnSpc>
              <a:buClrTx/>
              <a:buSzTx/>
              <a:buFontTx/>
              <a:buNone/>
            </a:pPr>
            <a:r>
              <a:rPr lang="pt-BR" sz="1600" b="1" smtClean="0">
                <a:solidFill>
                  <a:srgbClr val="AF273E"/>
                </a:solidFill>
                <a:latin typeface="Calibri" pitchFamily="34" charset="0"/>
                <a:cs typeface="Arial" charset="0"/>
              </a:rPr>
              <a:t>Desenvolvimento</a:t>
            </a:r>
            <a:endParaRPr lang="pt-BR" sz="1600" b="1">
              <a:solidFill>
                <a:srgbClr val="AF273E"/>
              </a:solidFill>
              <a:latin typeface="Calibri" pitchFamily="34" charset="0"/>
              <a:cs typeface="Arial" charset="0"/>
            </a:endParaRPr>
          </a:p>
        </p:txBody>
      </p:sp>
      <p:sp>
        <p:nvSpPr>
          <p:cNvPr id="12" name="AutoShape 9"/>
          <p:cNvSpPr>
            <a:spLocks noChangeArrowheads="1"/>
          </p:cNvSpPr>
          <p:nvPr/>
        </p:nvSpPr>
        <p:spPr bwMode="auto">
          <a:xfrm rot="16200000">
            <a:off x="-505623" y="3234180"/>
            <a:ext cx="2418920" cy="1217612"/>
          </a:xfrm>
          <a:custGeom>
            <a:avLst/>
            <a:gdLst>
              <a:gd name="G0" fmla="+- 3806 0 0"/>
              <a:gd name="G1" fmla="+- 21600 0 3806"/>
              <a:gd name="G2" fmla="*/ 3806 1 2"/>
              <a:gd name="G3" fmla="+- 21600 0 G2"/>
              <a:gd name="G4" fmla="+/ 3806 21600 2"/>
              <a:gd name="G5" fmla="+/ G1 0 2"/>
              <a:gd name="G6" fmla="*/ 21600 21600 3806"/>
              <a:gd name="G7" fmla="*/ G6 1 2"/>
              <a:gd name="G8" fmla="+- 21600 0 G7"/>
              <a:gd name="G9" fmla="*/ 21600 1 2"/>
              <a:gd name="G10" fmla="+- 3806 0 G9"/>
              <a:gd name="G11" fmla="?: G10 G8 0"/>
              <a:gd name="G12" fmla="?: G10 G7 21600"/>
              <a:gd name="T0" fmla="*/ 19697 w 21600"/>
              <a:gd name="T1" fmla="*/ 10800 h 21600"/>
              <a:gd name="T2" fmla="*/ 10800 w 21600"/>
              <a:gd name="T3" fmla="*/ 21600 h 21600"/>
              <a:gd name="T4" fmla="*/ 1903 w 21600"/>
              <a:gd name="T5" fmla="*/ 10800 h 21600"/>
              <a:gd name="T6" fmla="*/ 10800 w 21600"/>
              <a:gd name="T7" fmla="*/ 0 h 21600"/>
              <a:gd name="T8" fmla="*/ 3703 w 21600"/>
              <a:gd name="T9" fmla="*/ 3703 h 21600"/>
              <a:gd name="T10" fmla="*/ 17897 w 21600"/>
              <a:gd name="T11" fmla="*/ 17897 h 21600"/>
            </a:gdLst>
            <a:ahLst/>
            <a:cxnLst>
              <a:cxn ang="0">
                <a:pos x="T0" y="T1"/>
              </a:cxn>
              <a:cxn ang="0">
                <a:pos x="T2" y="T3"/>
              </a:cxn>
              <a:cxn ang="0">
                <a:pos x="T4" y="T5"/>
              </a:cxn>
              <a:cxn ang="0">
                <a:pos x="T6" y="T7"/>
              </a:cxn>
            </a:cxnLst>
            <a:rect l="T8" t="T9" r="T10" b="T11"/>
            <a:pathLst>
              <a:path w="21600" h="21600">
                <a:moveTo>
                  <a:pt x="0" y="0"/>
                </a:moveTo>
                <a:lnTo>
                  <a:pt x="3806" y="21600"/>
                </a:lnTo>
                <a:lnTo>
                  <a:pt x="17794" y="21600"/>
                </a:lnTo>
                <a:lnTo>
                  <a:pt x="21600" y="0"/>
                </a:lnTo>
                <a:close/>
              </a:path>
            </a:pathLst>
          </a:custGeom>
          <a:solidFill>
            <a:schemeClr val="tx2">
              <a:lumMod val="85000"/>
            </a:schemeClr>
          </a:solidFill>
          <a:ln w="28575">
            <a:solidFill>
              <a:schemeClr val="bg1">
                <a:lumMod val="50000"/>
                <a:lumOff val="50000"/>
              </a:schemeClr>
            </a:solidFill>
            <a:miter lim="800000"/>
            <a:headEnd/>
            <a:tailEnd/>
          </a:ln>
          <a:effectLst/>
        </p:spPr>
        <p:txBody>
          <a:bodyPr vert="eaVert" wrap="none" anchor="ctr"/>
          <a:lstStyle/>
          <a:p>
            <a:pPr algn="ctr">
              <a:lnSpc>
                <a:spcPct val="100000"/>
              </a:lnSpc>
              <a:buClrTx/>
              <a:buSzTx/>
              <a:buFontTx/>
              <a:buNone/>
            </a:pPr>
            <a:r>
              <a:rPr lang="pt-BR" sz="1600" b="1" smtClean="0">
                <a:solidFill>
                  <a:srgbClr val="AF273E"/>
                </a:solidFill>
                <a:latin typeface="Calibri" pitchFamily="34" charset="0"/>
                <a:cs typeface="Arial" charset="0"/>
              </a:rPr>
              <a:t>Redes de</a:t>
            </a:r>
          </a:p>
          <a:p>
            <a:pPr algn="ctr">
              <a:lnSpc>
                <a:spcPct val="100000"/>
              </a:lnSpc>
              <a:buClrTx/>
              <a:buSzTx/>
              <a:buFontTx/>
              <a:buNone/>
            </a:pPr>
            <a:r>
              <a:rPr lang="pt-BR" sz="1600" b="1" smtClean="0">
                <a:solidFill>
                  <a:srgbClr val="AF273E"/>
                </a:solidFill>
                <a:latin typeface="Calibri" pitchFamily="34" charset="0"/>
                <a:cs typeface="Arial" charset="0"/>
              </a:rPr>
              <a:t>Pesquisa</a:t>
            </a:r>
          </a:p>
          <a:p>
            <a:pPr algn="ctr">
              <a:lnSpc>
                <a:spcPct val="100000"/>
              </a:lnSpc>
              <a:buClrTx/>
              <a:buSzTx/>
              <a:buFontTx/>
              <a:buNone/>
            </a:pPr>
            <a:r>
              <a:rPr lang="pt-BR" sz="1600" b="1" smtClean="0">
                <a:solidFill>
                  <a:srgbClr val="AF273E"/>
                </a:solidFill>
                <a:latin typeface="Calibri" pitchFamily="34" charset="0"/>
                <a:cs typeface="Arial" charset="0"/>
              </a:rPr>
              <a:t>e inovação</a:t>
            </a:r>
          </a:p>
          <a:p>
            <a:pPr algn="ctr">
              <a:lnSpc>
                <a:spcPct val="100000"/>
              </a:lnSpc>
              <a:buClrTx/>
              <a:buSzTx/>
              <a:buFontTx/>
              <a:buNone/>
            </a:pPr>
            <a:r>
              <a:rPr lang="pt-BR" sz="1600" b="1" smtClean="0">
                <a:solidFill>
                  <a:srgbClr val="AF273E"/>
                </a:solidFill>
                <a:latin typeface="Calibri" pitchFamily="34" charset="0"/>
                <a:cs typeface="Arial" charset="0"/>
              </a:rPr>
              <a:t>da Fiocruz</a:t>
            </a:r>
            <a:endParaRPr lang="pt-BR" sz="1600" b="1">
              <a:solidFill>
                <a:srgbClr val="AF273E"/>
              </a:solidFill>
              <a:latin typeface="Calibri" pitchFamily="34" charset="0"/>
              <a:cs typeface="Arial" charset="0"/>
            </a:endParaRPr>
          </a:p>
        </p:txBody>
      </p:sp>
      <p:sp>
        <p:nvSpPr>
          <p:cNvPr id="13" name="AutoShape 10"/>
          <p:cNvSpPr>
            <a:spLocks noChangeArrowheads="1"/>
          </p:cNvSpPr>
          <p:nvPr/>
        </p:nvSpPr>
        <p:spPr bwMode="auto">
          <a:xfrm rot="16200000">
            <a:off x="5335737" y="3137948"/>
            <a:ext cx="564134" cy="1429524"/>
          </a:xfrm>
          <a:custGeom>
            <a:avLst/>
            <a:gdLst>
              <a:gd name="G0" fmla="+- 3806 0 0"/>
              <a:gd name="G1" fmla="+- 21600 0 3806"/>
              <a:gd name="G2" fmla="*/ 3806 1 2"/>
              <a:gd name="G3" fmla="+- 21600 0 G2"/>
              <a:gd name="G4" fmla="+/ 3806 21600 2"/>
              <a:gd name="G5" fmla="+/ G1 0 2"/>
              <a:gd name="G6" fmla="*/ 21600 21600 3806"/>
              <a:gd name="G7" fmla="*/ G6 1 2"/>
              <a:gd name="G8" fmla="+- 21600 0 G7"/>
              <a:gd name="G9" fmla="*/ 21600 1 2"/>
              <a:gd name="G10" fmla="+- 3806 0 G9"/>
              <a:gd name="G11" fmla="?: G10 G8 0"/>
              <a:gd name="G12" fmla="?: G10 G7 21600"/>
              <a:gd name="T0" fmla="*/ 19697 w 21600"/>
              <a:gd name="T1" fmla="*/ 10800 h 21600"/>
              <a:gd name="T2" fmla="*/ 10800 w 21600"/>
              <a:gd name="T3" fmla="*/ 21600 h 21600"/>
              <a:gd name="T4" fmla="*/ 1903 w 21600"/>
              <a:gd name="T5" fmla="*/ 10800 h 21600"/>
              <a:gd name="T6" fmla="*/ 10800 w 21600"/>
              <a:gd name="T7" fmla="*/ 0 h 21600"/>
              <a:gd name="T8" fmla="*/ 3703 w 21600"/>
              <a:gd name="T9" fmla="*/ 3703 h 21600"/>
              <a:gd name="T10" fmla="*/ 17897 w 21600"/>
              <a:gd name="T11" fmla="*/ 17897 h 21600"/>
            </a:gdLst>
            <a:ahLst/>
            <a:cxnLst>
              <a:cxn ang="0">
                <a:pos x="T0" y="T1"/>
              </a:cxn>
              <a:cxn ang="0">
                <a:pos x="T2" y="T3"/>
              </a:cxn>
              <a:cxn ang="0">
                <a:pos x="T4" y="T5"/>
              </a:cxn>
              <a:cxn ang="0">
                <a:pos x="T6" y="T7"/>
              </a:cxn>
            </a:cxnLst>
            <a:rect l="T8" t="T9" r="T10" b="T11"/>
            <a:pathLst>
              <a:path w="21600" h="21600">
                <a:moveTo>
                  <a:pt x="0" y="0"/>
                </a:moveTo>
                <a:lnTo>
                  <a:pt x="3806" y="21600"/>
                </a:lnTo>
                <a:lnTo>
                  <a:pt x="17794" y="21600"/>
                </a:lnTo>
                <a:lnTo>
                  <a:pt x="21600" y="0"/>
                </a:lnTo>
                <a:close/>
              </a:path>
            </a:pathLst>
          </a:custGeom>
          <a:solidFill>
            <a:schemeClr val="tx2">
              <a:lumMod val="85000"/>
            </a:schemeClr>
          </a:solidFill>
          <a:ln w="28575">
            <a:solidFill>
              <a:schemeClr val="bg1">
                <a:lumMod val="50000"/>
                <a:lumOff val="50000"/>
              </a:schemeClr>
            </a:solidFill>
            <a:miter lim="800000"/>
            <a:headEnd/>
            <a:tailEnd/>
          </a:ln>
          <a:effectLst/>
        </p:spPr>
        <p:txBody>
          <a:bodyPr vert="eaVert" wrap="none" anchor="ctr"/>
          <a:lstStyle/>
          <a:p>
            <a:pPr algn="ctr">
              <a:lnSpc>
                <a:spcPct val="100000"/>
              </a:lnSpc>
              <a:buClrTx/>
              <a:buSzTx/>
              <a:buFontTx/>
              <a:buNone/>
            </a:pPr>
            <a:r>
              <a:rPr lang="pt-BR" sz="1600" b="1" smtClean="0">
                <a:solidFill>
                  <a:srgbClr val="AF273E"/>
                </a:solidFill>
                <a:latin typeface="Calibri" pitchFamily="34" charset="0"/>
                <a:cs typeface="Arial" charset="0"/>
              </a:rPr>
              <a:t>Testes</a:t>
            </a:r>
          </a:p>
          <a:p>
            <a:pPr algn="ctr">
              <a:lnSpc>
                <a:spcPct val="100000"/>
              </a:lnSpc>
              <a:buClrTx/>
              <a:buSzTx/>
              <a:buFontTx/>
              <a:buNone/>
            </a:pPr>
            <a:r>
              <a:rPr lang="pt-BR" sz="1600" b="1" smtClean="0">
                <a:solidFill>
                  <a:srgbClr val="AF273E"/>
                </a:solidFill>
                <a:latin typeface="Calibri" pitchFamily="34" charset="0"/>
                <a:cs typeface="Arial" charset="0"/>
              </a:rPr>
              <a:t> Clínicos</a:t>
            </a:r>
            <a:endParaRPr lang="pt-BR" sz="1600" b="1">
              <a:solidFill>
                <a:srgbClr val="AF273E"/>
              </a:solidFill>
              <a:latin typeface="Calibri" pitchFamily="34" charset="0"/>
              <a:cs typeface="Arial" charset="0"/>
            </a:endParaRPr>
          </a:p>
        </p:txBody>
      </p:sp>
      <p:cxnSp>
        <p:nvCxnSpPr>
          <p:cNvPr id="14" name="AutoShape 14"/>
          <p:cNvCxnSpPr>
            <a:cxnSpLocks noChangeShapeType="1"/>
            <a:stCxn id="12" idx="0"/>
            <a:endCxn id="12" idx="0"/>
          </p:cNvCxnSpPr>
          <p:nvPr/>
        </p:nvCxnSpPr>
        <p:spPr bwMode="auto">
          <a:xfrm>
            <a:off x="703839" y="2846632"/>
            <a:ext cx="0" cy="0"/>
          </a:xfrm>
          <a:prstGeom prst="straightConnector1">
            <a:avLst/>
          </a:prstGeom>
          <a:noFill/>
          <a:ln w="9525">
            <a:solidFill>
              <a:schemeClr val="tx1"/>
            </a:solidFill>
            <a:round/>
            <a:headEnd/>
            <a:tailEnd type="triangle" w="med" len="med"/>
          </a:ln>
          <a:effectLst/>
        </p:spPr>
      </p:cxnSp>
      <p:sp>
        <p:nvSpPr>
          <p:cNvPr id="15" name="CaixaDeTexto 14"/>
          <p:cNvSpPr txBox="1"/>
          <p:nvPr/>
        </p:nvSpPr>
        <p:spPr>
          <a:xfrm>
            <a:off x="7440692" y="3543355"/>
            <a:ext cx="997689" cy="553177"/>
          </a:xfrm>
          <a:prstGeom prst="rect">
            <a:avLst/>
          </a:prstGeom>
          <a:noFill/>
        </p:spPr>
        <p:txBody>
          <a:bodyPr wrap="none" rtlCol="0">
            <a:spAutoFit/>
          </a:bodyPr>
          <a:lstStyle/>
          <a:p>
            <a:r>
              <a:rPr lang="pt-BR" sz="1600" b="1" smtClean="0">
                <a:solidFill>
                  <a:srgbClr val="AF273E"/>
                </a:solidFill>
                <a:latin typeface="Calibri" pitchFamily="34" charset="0"/>
              </a:rPr>
              <a:t>Produção </a:t>
            </a:r>
          </a:p>
          <a:p>
            <a:r>
              <a:rPr lang="pt-BR" sz="1600" b="1" smtClean="0">
                <a:solidFill>
                  <a:srgbClr val="AF273E"/>
                </a:solidFill>
                <a:latin typeface="Calibri" pitchFamily="34" charset="0"/>
              </a:rPr>
              <a:t>Industrial</a:t>
            </a:r>
            <a:endParaRPr lang="pt-BR" sz="1600" b="1">
              <a:solidFill>
                <a:srgbClr val="AF273E"/>
              </a:solidFill>
              <a:latin typeface="Calibri" pitchFamily="34" charset="0"/>
            </a:endParaRPr>
          </a:p>
        </p:txBody>
      </p:sp>
      <p:cxnSp>
        <p:nvCxnSpPr>
          <p:cNvPr id="16" name="Conector reto 15"/>
          <p:cNvCxnSpPr/>
          <p:nvPr/>
        </p:nvCxnSpPr>
        <p:spPr>
          <a:xfrm>
            <a:off x="1310180" y="3206763"/>
            <a:ext cx="13647" cy="1341448"/>
          </a:xfrm>
          <a:prstGeom prst="line">
            <a:avLst/>
          </a:prstGeom>
          <a:ln w="28575">
            <a:solidFill>
              <a:schemeClr val="tx2"/>
            </a:solidFill>
            <a:prstDash val="dashDot"/>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3086415" y="3516051"/>
            <a:ext cx="13927" cy="705469"/>
          </a:xfrm>
          <a:prstGeom prst="line">
            <a:avLst/>
          </a:prstGeom>
          <a:ln w="28575">
            <a:solidFill>
              <a:schemeClr val="tx2"/>
            </a:solidFill>
            <a:prstDash val="dashDot"/>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4890501" y="3688992"/>
            <a:ext cx="12547" cy="368443"/>
          </a:xfrm>
          <a:prstGeom prst="line">
            <a:avLst/>
          </a:prstGeom>
          <a:ln w="28575">
            <a:solidFill>
              <a:schemeClr val="tx2"/>
            </a:solidFill>
            <a:prstDash val="dashDot"/>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6312165" y="3718560"/>
            <a:ext cx="12547" cy="368443"/>
          </a:xfrm>
          <a:prstGeom prst="line">
            <a:avLst/>
          </a:prstGeom>
          <a:ln w="28575">
            <a:solidFill>
              <a:schemeClr val="tx2"/>
            </a:solidFill>
            <a:prstDash val="dashDot"/>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7338037" y="3729939"/>
            <a:ext cx="12547" cy="386635"/>
          </a:xfrm>
          <a:prstGeom prst="line">
            <a:avLst/>
          </a:prstGeom>
          <a:ln w="28575">
            <a:solidFill>
              <a:schemeClr val="tx2"/>
            </a:solidFill>
            <a:prstDash val="dashDot"/>
          </a:ln>
        </p:spPr>
        <p:style>
          <a:lnRef idx="1">
            <a:schemeClr val="accent1"/>
          </a:lnRef>
          <a:fillRef idx="0">
            <a:schemeClr val="accent1"/>
          </a:fillRef>
          <a:effectRef idx="0">
            <a:schemeClr val="accent1"/>
          </a:effectRef>
          <a:fontRef idx="minor">
            <a:schemeClr val="tx1"/>
          </a:fontRef>
        </p:style>
      </p:cxnSp>
      <p:sp>
        <p:nvSpPr>
          <p:cNvPr id="21" name="Retângulo 20"/>
          <p:cNvSpPr/>
          <p:nvPr/>
        </p:nvSpPr>
        <p:spPr>
          <a:xfrm>
            <a:off x="8761866" y="1685022"/>
            <a:ext cx="382139" cy="3369703"/>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err="1" smtClean="0">
                <a:solidFill>
                  <a:srgbClr val="AF273E"/>
                </a:solidFill>
                <a:latin typeface="Calibri" pitchFamily="34" charset="0"/>
              </a:rPr>
              <a:t>S</a:t>
            </a:r>
            <a:endParaRPr lang="pt-BR" sz="2400" b="1" dirty="0" smtClean="0">
              <a:solidFill>
                <a:srgbClr val="AF273E"/>
              </a:solidFill>
              <a:latin typeface="Calibri" pitchFamily="34" charset="0"/>
            </a:endParaRPr>
          </a:p>
          <a:p>
            <a:pPr algn="ctr"/>
            <a:r>
              <a:rPr lang="pt-BR" sz="2400" b="1" dirty="0" err="1" smtClean="0">
                <a:solidFill>
                  <a:srgbClr val="AF273E"/>
                </a:solidFill>
                <a:latin typeface="Calibri" pitchFamily="34" charset="0"/>
              </a:rPr>
              <a:t>aúde</a:t>
            </a:r>
            <a:endParaRPr lang="pt-BR" sz="2400" b="1" dirty="0" smtClean="0">
              <a:solidFill>
                <a:srgbClr val="AF273E"/>
              </a:solidFill>
              <a:latin typeface="Calibri" pitchFamily="34" charset="0"/>
            </a:endParaRPr>
          </a:p>
        </p:txBody>
      </p:sp>
      <p:sp>
        <p:nvSpPr>
          <p:cNvPr id="22" name="Retângulo 21"/>
          <p:cNvSpPr/>
          <p:nvPr/>
        </p:nvSpPr>
        <p:spPr>
          <a:xfrm>
            <a:off x="95031" y="1720091"/>
            <a:ext cx="2954740" cy="954107"/>
          </a:xfrm>
          <a:prstGeom prst="rect">
            <a:avLst/>
          </a:prstGeom>
        </p:spPr>
        <p:txBody>
          <a:bodyPr wrap="square">
            <a:spAutoFit/>
          </a:bodyPr>
          <a:lstStyle/>
          <a:p>
            <a:pPr>
              <a:lnSpc>
                <a:spcPct val="100000"/>
              </a:lnSpc>
              <a:buClrTx/>
              <a:buSzTx/>
              <a:buFontTx/>
              <a:buNone/>
            </a:pPr>
            <a:r>
              <a:rPr lang="pt-BR" sz="1400" b="1" dirty="0" smtClean="0">
                <a:solidFill>
                  <a:srgbClr val="000000"/>
                </a:solidFill>
                <a:latin typeface="Calibri" pitchFamily="34" charset="0"/>
                <a:cs typeface="Arial" charset="0"/>
              </a:rPr>
              <a:t>Unidades  Fiocruz </a:t>
            </a:r>
          </a:p>
          <a:p>
            <a:pPr>
              <a:lnSpc>
                <a:spcPct val="100000"/>
              </a:lnSpc>
              <a:buClrTx/>
              <a:buSzTx/>
            </a:pPr>
            <a:r>
              <a:rPr lang="pt-BR" sz="1400" b="1" dirty="0" smtClean="0">
                <a:solidFill>
                  <a:srgbClr val="000000"/>
                </a:solidFill>
                <a:latin typeface="Calibri" pitchFamily="34" charset="0"/>
                <a:cs typeface="Arial" charset="0"/>
              </a:rPr>
              <a:t>Parceiros Externos </a:t>
            </a:r>
          </a:p>
          <a:p>
            <a:pPr>
              <a:lnSpc>
                <a:spcPct val="100000"/>
              </a:lnSpc>
              <a:buClrTx/>
              <a:buSzTx/>
              <a:buFontTx/>
              <a:buNone/>
            </a:pPr>
            <a:r>
              <a:rPr lang="pt-BR" sz="1400" b="1" dirty="0" smtClean="0">
                <a:solidFill>
                  <a:srgbClr val="000000"/>
                </a:solidFill>
                <a:latin typeface="Calibri" pitchFamily="34" charset="0"/>
                <a:cs typeface="Arial" charset="0"/>
              </a:rPr>
              <a:t>Universidades</a:t>
            </a:r>
          </a:p>
          <a:p>
            <a:pPr>
              <a:lnSpc>
                <a:spcPct val="100000"/>
              </a:lnSpc>
              <a:buClrTx/>
              <a:buSzTx/>
              <a:buFontTx/>
              <a:buNone/>
            </a:pPr>
            <a:r>
              <a:rPr lang="pt-BR" sz="1400" b="1" dirty="0" smtClean="0">
                <a:solidFill>
                  <a:srgbClr val="000000"/>
                </a:solidFill>
                <a:latin typeface="Calibri" pitchFamily="34" charset="0"/>
                <a:cs typeface="Arial" charset="0"/>
              </a:rPr>
              <a:t>Outras </a:t>
            </a:r>
            <a:r>
              <a:rPr lang="pt-BR" sz="1400" b="1" dirty="0" err="1" smtClean="0">
                <a:solidFill>
                  <a:srgbClr val="000000"/>
                </a:solidFill>
                <a:latin typeface="Calibri" pitchFamily="34" charset="0"/>
                <a:cs typeface="Arial" charset="0"/>
              </a:rPr>
              <a:t>ICTs</a:t>
            </a:r>
            <a:endParaRPr lang="pt-BR" sz="1400" b="1" dirty="0">
              <a:solidFill>
                <a:srgbClr val="000000"/>
              </a:solidFill>
              <a:latin typeface="Calibri" pitchFamily="34" charset="0"/>
              <a:cs typeface="Arial" charset="0"/>
            </a:endParaRPr>
          </a:p>
        </p:txBody>
      </p:sp>
      <p:sp>
        <p:nvSpPr>
          <p:cNvPr id="23" name="Retângulo 22"/>
          <p:cNvSpPr/>
          <p:nvPr/>
        </p:nvSpPr>
        <p:spPr>
          <a:xfrm>
            <a:off x="3100334" y="1720085"/>
            <a:ext cx="3077571" cy="1600438"/>
          </a:xfrm>
          <a:prstGeom prst="rect">
            <a:avLst/>
          </a:prstGeom>
        </p:spPr>
        <p:txBody>
          <a:bodyPr wrap="square">
            <a:spAutoFit/>
          </a:bodyPr>
          <a:lstStyle/>
          <a:p>
            <a:pPr marL="285750" indent="-285750">
              <a:lnSpc>
                <a:spcPct val="100000"/>
              </a:lnSpc>
              <a:buClrTx/>
              <a:buSzTx/>
              <a:buFont typeface="Arial"/>
              <a:buChar char="•"/>
            </a:pPr>
            <a:r>
              <a:rPr lang="pt-BR" sz="1400" dirty="0" smtClean="0">
                <a:solidFill>
                  <a:srgbClr val="000000"/>
                </a:solidFill>
                <a:latin typeface="Calibri" pitchFamily="34" charset="0"/>
                <a:cs typeface="Arial" charset="0"/>
              </a:rPr>
              <a:t>Plataformas Tecnológicas</a:t>
            </a:r>
          </a:p>
          <a:p>
            <a:pPr>
              <a:lnSpc>
                <a:spcPct val="100000"/>
              </a:lnSpc>
              <a:buClrTx/>
              <a:buSzTx/>
              <a:buFont typeface="Arial" pitchFamily="34" charset="0"/>
              <a:buChar char="•"/>
            </a:pPr>
            <a:r>
              <a:rPr lang="pt-BR" sz="1400" dirty="0" smtClean="0">
                <a:solidFill>
                  <a:srgbClr val="000000"/>
                </a:solidFill>
                <a:latin typeface="Calibri" pitchFamily="34" charset="0"/>
                <a:cs typeface="Arial" charset="0"/>
              </a:rPr>
              <a:t>CDTS</a:t>
            </a:r>
          </a:p>
          <a:p>
            <a:pPr>
              <a:lnSpc>
                <a:spcPct val="100000"/>
              </a:lnSpc>
              <a:buClrTx/>
              <a:buSzTx/>
              <a:buFont typeface="Arial" pitchFamily="34" charset="0"/>
              <a:buChar char="•"/>
            </a:pPr>
            <a:r>
              <a:rPr lang="pt-BR" sz="1400" dirty="0" err="1" smtClean="0">
                <a:solidFill>
                  <a:srgbClr val="000000"/>
                </a:solidFill>
                <a:latin typeface="Calibri" pitchFamily="34" charset="0"/>
                <a:cs typeface="Arial" charset="0"/>
              </a:rPr>
              <a:t>Bio</a:t>
            </a:r>
            <a:r>
              <a:rPr lang="pt-BR" sz="1400" dirty="0" smtClean="0">
                <a:solidFill>
                  <a:srgbClr val="000000"/>
                </a:solidFill>
                <a:latin typeface="Calibri" pitchFamily="34" charset="0"/>
                <a:cs typeface="Arial" charset="0"/>
              </a:rPr>
              <a:t>-Manguinhos</a:t>
            </a:r>
          </a:p>
          <a:p>
            <a:pPr>
              <a:lnSpc>
                <a:spcPct val="100000"/>
              </a:lnSpc>
              <a:buClrTx/>
              <a:buSzTx/>
              <a:buFont typeface="Arial" pitchFamily="34" charset="0"/>
              <a:buChar char="•"/>
            </a:pPr>
            <a:r>
              <a:rPr lang="pt-BR" sz="1400" dirty="0" err="1" smtClean="0">
                <a:solidFill>
                  <a:srgbClr val="000000"/>
                </a:solidFill>
                <a:latin typeface="Calibri" pitchFamily="34" charset="0"/>
                <a:cs typeface="Arial" charset="0"/>
              </a:rPr>
              <a:t>Far</a:t>
            </a:r>
            <a:r>
              <a:rPr lang="pt-BR" sz="1400" dirty="0" smtClean="0">
                <a:solidFill>
                  <a:srgbClr val="000000"/>
                </a:solidFill>
                <a:latin typeface="Calibri" pitchFamily="34" charset="0"/>
                <a:cs typeface="Arial" charset="0"/>
              </a:rPr>
              <a:t>-Manguinhos</a:t>
            </a:r>
          </a:p>
          <a:p>
            <a:pPr>
              <a:lnSpc>
                <a:spcPct val="100000"/>
              </a:lnSpc>
              <a:buClrTx/>
              <a:buSzTx/>
              <a:buFont typeface="Arial" pitchFamily="34" charset="0"/>
              <a:buChar char="•"/>
            </a:pPr>
            <a:r>
              <a:rPr lang="pt-BR" sz="1400" dirty="0" smtClean="0">
                <a:solidFill>
                  <a:srgbClr val="000000"/>
                </a:solidFill>
                <a:latin typeface="Calibri" pitchFamily="34" charset="0"/>
                <a:cs typeface="Arial" charset="0"/>
              </a:rPr>
              <a:t>Parceiros Externos</a:t>
            </a:r>
          </a:p>
          <a:p>
            <a:pPr>
              <a:lnSpc>
                <a:spcPct val="100000"/>
              </a:lnSpc>
              <a:buClrTx/>
              <a:buSzTx/>
              <a:buFont typeface="Arial" pitchFamily="34" charset="0"/>
              <a:buChar char="•"/>
            </a:pPr>
            <a:r>
              <a:rPr lang="pt-BR" sz="1400" dirty="0" err="1" smtClean="0">
                <a:solidFill>
                  <a:srgbClr val="000000"/>
                </a:solidFill>
                <a:latin typeface="Calibri" pitchFamily="34" charset="0"/>
                <a:cs typeface="Arial" charset="0"/>
              </a:rPr>
              <a:t>Nanosus</a:t>
            </a:r>
            <a:r>
              <a:rPr lang="pt-BR" sz="1400" dirty="0" smtClean="0">
                <a:solidFill>
                  <a:srgbClr val="000000"/>
                </a:solidFill>
                <a:latin typeface="Calibri" pitchFamily="34" charset="0"/>
                <a:cs typeface="Arial" charset="0"/>
              </a:rPr>
              <a:t> (integração das plataformas comuns) </a:t>
            </a:r>
            <a:endParaRPr lang="pt-BR" sz="1400" dirty="0">
              <a:solidFill>
                <a:srgbClr val="000000"/>
              </a:solidFill>
              <a:latin typeface="Calibri" pitchFamily="34" charset="0"/>
              <a:cs typeface="Arial" charset="0"/>
            </a:endParaRPr>
          </a:p>
        </p:txBody>
      </p:sp>
      <p:sp>
        <p:nvSpPr>
          <p:cNvPr id="24" name="Retângulo 23"/>
          <p:cNvSpPr/>
          <p:nvPr/>
        </p:nvSpPr>
        <p:spPr>
          <a:xfrm>
            <a:off x="6312166" y="1714265"/>
            <a:ext cx="1128527" cy="1815882"/>
          </a:xfrm>
          <a:prstGeom prst="rect">
            <a:avLst/>
          </a:prstGeom>
        </p:spPr>
        <p:txBody>
          <a:bodyPr wrap="square">
            <a:spAutoFit/>
          </a:bodyPr>
          <a:lstStyle/>
          <a:p>
            <a:pPr>
              <a:lnSpc>
                <a:spcPct val="100000"/>
              </a:lnSpc>
              <a:buClrTx/>
              <a:buSzTx/>
              <a:buFontTx/>
              <a:buNone/>
            </a:pPr>
            <a:r>
              <a:rPr lang="pt-BR" sz="1400" b="1" dirty="0" smtClean="0">
                <a:solidFill>
                  <a:srgbClr val="000000"/>
                </a:solidFill>
                <a:latin typeface="Calibri" pitchFamily="34" charset="0"/>
                <a:cs typeface="Arial" charset="0"/>
              </a:rPr>
              <a:t>Plantas de </a:t>
            </a:r>
          </a:p>
          <a:p>
            <a:pPr>
              <a:lnSpc>
                <a:spcPct val="100000"/>
              </a:lnSpc>
              <a:buClrTx/>
              <a:buSzTx/>
              <a:buFontTx/>
              <a:buNone/>
            </a:pPr>
            <a:r>
              <a:rPr lang="pt-BR" sz="1400" b="1" dirty="0" smtClean="0">
                <a:solidFill>
                  <a:srgbClr val="000000"/>
                </a:solidFill>
                <a:latin typeface="Calibri" pitchFamily="34" charset="0"/>
                <a:cs typeface="Arial" charset="0"/>
              </a:rPr>
              <a:t>Protótipos</a:t>
            </a:r>
          </a:p>
          <a:p>
            <a:pPr>
              <a:lnSpc>
                <a:spcPct val="100000"/>
              </a:lnSpc>
              <a:buClrTx/>
              <a:buSzTx/>
              <a:buFont typeface="Arial" pitchFamily="34" charset="0"/>
              <a:buChar char="•"/>
            </a:pPr>
            <a:r>
              <a:rPr lang="pt-BR" sz="1400" dirty="0" smtClean="0">
                <a:solidFill>
                  <a:srgbClr val="000000"/>
                </a:solidFill>
                <a:latin typeface="Calibri" pitchFamily="34" charset="0"/>
                <a:cs typeface="Arial" charset="0"/>
              </a:rPr>
              <a:t>CIPBR</a:t>
            </a:r>
          </a:p>
          <a:p>
            <a:pPr>
              <a:lnSpc>
                <a:spcPct val="100000"/>
              </a:lnSpc>
              <a:buClrTx/>
              <a:buSzTx/>
              <a:buFont typeface="Arial" pitchFamily="34" charset="0"/>
              <a:buChar char="•"/>
            </a:pPr>
            <a:r>
              <a:rPr lang="pt-BR" sz="1400" dirty="0" smtClean="0">
                <a:solidFill>
                  <a:srgbClr val="000000"/>
                </a:solidFill>
                <a:latin typeface="Calibri" pitchFamily="34" charset="0"/>
                <a:cs typeface="Arial" charset="0"/>
              </a:rPr>
              <a:t>CDTS</a:t>
            </a:r>
            <a:endParaRPr lang="pt-BR" sz="1400" b="1" dirty="0" smtClean="0">
              <a:solidFill>
                <a:srgbClr val="000000"/>
              </a:solidFill>
              <a:latin typeface="Calibri" pitchFamily="34" charset="0"/>
              <a:cs typeface="Arial" charset="0"/>
            </a:endParaRPr>
          </a:p>
          <a:p>
            <a:pPr>
              <a:lnSpc>
                <a:spcPct val="100000"/>
              </a:lnSpc>
              <a:buClrTx/>
              <a:buSzTx/>
              <a:buFont typeface="Arial" pitchFamily="34" charset="0"/>
              <a:buChar char="•"/>
            </a:pPr>
            <a:r>
              <a:rPr lang="pt-BR" sz="1400" dirty="0" err="1" smtClean="0">
                <a:solidFill>
                  <a:srgbClr val="000000"/>
                </a:solidFill>
                <a:latin typeface="Calibri" pitchFamily="34" charset="0"/>
                <a:cs typeface="Arial" charset="0"/>
              </a:rPr>
              <a:t>NanoSUS</a:t>
            </a:r>
            <a:endParaRPr lang="pt-BR" sz="1400" dirty="0" smtClean="0">
              <a:solidFill>
                <a:srgbClr val="000000"/>
              </a:solidFill>
              <a:latin typeface="Calibri" pitchFamily="34" charset="0"/>
              <a:cs typeface="Arial" charset="0"/>
            </a:endParaRPr>
          </a:p>
          <a:p>
            <a:pPr>
              <a:lnSpc>
                <a:spcPct val="100000"/>
              </a:lnSpc>
              <a:buClrTx/>
              <a:buSzTx/>
              <a:buFont typeface="Arial" pitchFamily="34" charset="0"/>
              <a:buChar char="•"/>
            </a:pPr>
            <a:r>
              <a:rPr lang="pt-BR" sz="1400" dirty="0" smtClean="0">
                <a:solidFill>
                  <a:srgbClr val="000000"/>
                </a:solidFill>
                <a:latin typeface="Calibri" pitchFamily="34" charset="0"/>
                <a:cs typeface="Arial" charset="0"/>
              </a:rPr>
              <a:t>Parceiros Externos </a:t>
            </a:r>
          </a:p>
          <a:p>
            <a:pPr>
              <a:lnSpc>
                <a:spcPct val="100000"/>
              </a:lnSpc>
              <a:buClrTx/>
              <a:buSzTx/>
              <a:buFont typeface="Arial" pitchFamily="34" charset="0"/>
              <a:buChar char="•"/>
            </a:pPr>
            <a:endParaRPr lang="pt-BR" sz="1400" dirty="0" smtClean="0">
              <a:solidFill>
                <a:srgbClr val="000000"/>
              </a:solidFill>
              <a:latin typeface="Calibri" pitchFamily="34" charset="0"/>
              <a:cs typeface="Arial" charset="0"/>
            </a:endParaRPr>
          </a:p>
        </p:txBody>
      </p:sp>
      <p:sp>
        <p:nvSpPr>
          <p:cNvPr id="25" name="Retângulo 24"/>
          <p:cNvSpPr/>
          <p:nvPr/>
        </p:nvSpPr>
        <p:spPr>
          <a:xfrm>
            <a:off x="7297093" y="1728482"/>
            <a:ext cx="1628549" cy="954107"/>
          </a:xfrm>
          <a:prstGeom prst="rect">
            <a:avLst/>
          </a:prstGeom>
        </p:spPr>
        <p:txBody>
          <a:bodyPr wrap="square">
            <a:spAutoFit/>
          </a:bodyPr>
          <a:lstStyle/>
          <a:p>
            <a:pPr>
              <a:lnSpc>
                <a:spcPct val="100000"/>
              </a:lnSpc>
              <a:buClrTx/>
              <a:buSzTx/>
              <a:buFont typeface="Arial" pitchFamily="34" charset="0"/>
              <a:buChar char="•"/>
            </a:pPr>
            <a:r>
              <a:rPr lang="pt-BR" sz="1400" dirty="0" err="1" smtClean="0">
                <a:solidFill>
                  <a:srgbClr val="000000"/>
                </a:solidFill>
                <a:latin typeface="Calibri" pitchFamily="34" charset="0"/>
                <a:cs typeface="Arial" charset="0"/>
              </a:rPr>
              <a:t>Bio</a:t>
            </a:r>
            <a:r>
              <a:rPr lang="pt-BR" sz="1400" dirty="0" smtClean="0">
                <a:solidFill>
                  <a:srgbClr val="000000"/>
                </a:solidFill>
                <a:latin typeface="Calibri" pitchFamily="34" charset="0"/>
                <a:cs typeface="Arial" charset="0"/>
              </a:rPr>
              <a:t>-Manguinhos</a:t>
            </a:r>
          </a:p>
          <a:p>
            <a:pPr>
              <a:lnSpc>
                <a:spcPct val="100000"/>
              </a:lnSpc>
              <a:buClrTx/>
              <a:buSzTx/>
              <a:buFont typeface="Arial" pitchFamily="34" charset="0"/>
              <a:buChar char="•"/>
            </a:pPr>
            <a:r>
              <a:rPr lang="pt-BR" sz="1400" dirty="0" err="1" smtClean="0">
                <a:solidFill>
                  <a:srgbClr val="000000"/>
                </a:solidFill>
                <a:latin typeface="Calibri" pitchFamily="34" charset="0"/>
                <a:cs typeface="Arial" charset="0"/>
              </a:rPr>
              <a:t>Far</a:t>
            </a:r>
            <a:r>
              <a:rPr lang="pt-BR" sz="1400" dirty="0" smtClean="0">
                <a:solidFill>
                  <a:srgbClr val="000000"/>
                </a:solidFill>
                <a:latin typeface="Calibri" pitchFamily="34" charset="0"/>
                <a:cs typeface="Arial" charset="0"/>
              </a:rPr>
              <a:t>-Manguinhos</a:t>
            </a:r>
          </a:p>
          <a:p>
            <a:pPr>
              <a:lnSpc>
                <a:spcPct val="100000"/>
              </a:lnSpc>
              <a:buClrTx/>
              <a:buSzTx/>
              <a:buFont typeface="Arial" pitchFamily="34" charset="0"/>
              <a:buChar char="•"/>
            </a:pPr>
            <a:r>
              <a:rPr lang="pt-BR" sz="1400" dirty="0" smtClean="0">
                <a:solidFill>
                  <a:srgbClr val="000000"/>
                </a:solidFill>
                <a:latin typeface="Calibri" pitchFamily="34" charset="0"/>
                <a:cs typeface="Arial" charset="0"/>
              </a:rPr>
              <a:t>Parceiros Externos </a:t>
            </a:r>
          </a:p>
          <a:p>
            <a:pPr>
              <a:lnSpc>
                <a:spcPct val="100000"/>
              </a:lnSpc>
              <a:buClrTx/>
              <a:buSzTx/>
              <a:buFont typeface="Arial" pitchFamily="34" charset="0"/>
              <a:buChar char="•"/>
            </a:pPr>
            <a:endParaRPr lang="pt-BR" sz="1400" dirty="0" smtClean="0">
              <a:solidFill>
                <a:srgbClr val="000000"/>
              </a:solidFill>
              <a:latin typeface="Calibri" pitchFamily="34" charset="0"/>
              <a:cs typeface="Arial" charset="0"/>
            </a:endParaRPr>
          </a:p>
        </p:txBody>
      </p:sp>
      <p:sp>
        <p:nvSpPr>
          <p:cNvPr id="26" name="Rectangle 2"/>
          <p:cNvSpPr txBox="1">
            <a:spLocks noChangeArrowheads="1"/>
          </p:cNvSpPr>
          <p:nvPr/>
        </p:nvSpPr>
        <p:spPr bwMode="auto">
          <a:xfrm>
            <a:off x="227111" y="1268761"/>
            <a:ext cx="8643937" cy="45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defRPr>
            </a:lvl2pPr>
            <a:lvl3pPr algn="l" rtl="0" eaLnBrk="0" fontAlgn="base" hangingPunct="0">
              <a:spcBef>
                <a:spcPct val="0"/>
              </a:spcBef>
              <a:spcAft>
                <a:spcPct val="0"/>
              </a:spcAft>
              <a:defRPr sz="3600" b="1">
                <a:solidFill>
                  <a:schemeClr val="bg1"/>
                </a:solidFill>
                <a:latin typeface="Arial" charset="0"/>
              </a:defRPr>
            </a:lvl3pPr>
            <a:lvl4pPr algn="l" rtl="0" eaLnBrk="0" fontAlgn="base" hangingPunct="0">
              <a:spcBef>
                <a:spcPct val="0"/>
              </a:spcBef>
              <a:spcAft>
                <a:spcPct val="0"/>
              </a:spcAft>
              <a:defRPr sz="3600" b="1">
                <a:solidFill>
                  <a:schemeClr val="bg1"/>
                </a:solidFill>
                <a:latin typeface="Arial" charset="0"/>
              </a:defRPr>
            </a:lvl4pPr>
            <a:lvl5pPr algn="l" rtl="0" eaLnBrk="0" fontAlgn="base" hangingPunct="0">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pPr algn="ctr" eaLnBrk="1" hangingPunct="1">
              <a:tabLst>
                <a:tab pos="182563" algn="l"/>
                <a:tab pos="365125" algn="l"/>
              </a:tabLst>
            </a:pPr>
            <a:r>
              <a:rPr lang="pt-BR" sz="2000" smtClean="0">
                <a:solidFill>
                  <a:srgbClr val="AF273E"/>
                </a:solidFill>
                <a:latin typeface="Arial" charset="0"/>
              </a:rPr>
              <a:t>S I S T E M A   D E   I N O V A Ç Ã O  D A  F I O C R U Z</a:t>
            </a:r>
            <a:endParaRPr lang="pt-BR" sz="2000">
              <a:solidFill>
                <a:srgbClr val="AF273E"/>
              </a:solidFill>
              <a:latin typeface="Arial" charset="0"/>
            </a:endParaRPr>
          </a:p>
        </p:txBody>
      </p:sp>
      <p:cxnSp>
        <p:nvCxnSpPr>
          <p:cNvPr id="27" name="AutoShape 14"/>
          <p:cNvCxnSpPr>
            <a:cxnSpLocks noChangeShapeType="1"/>
          </p:cNvCxnSpPr>
          <p:nvPr/>
        </p:nvCxnSpPr>
        <p:spPr bwMode="auto">
          <a:xfrm>
            <a:off x="1155016" y="3192245"/>
            <a:ext cx="0" cy="0"/>
          </a:xfrm>
          <a:prstGeom prst="straightConnector1">
            <a:avLst/>
          </a:prstGeom>
          <a:noFill/>
          <a:ln w="9525">
            <a:solidFill>
              <a:schemeClr val="tx1"/>
            </a:solidFill>
            <a:round/>
            <a:headEnd/>
            <a:tailEnd type="triangle" w="med" len="med"/>
          </a:ln>
          <a:effectLst/>
        </p:spPr>
      </p:cxnSp>
      <p:cxnSp>
        <p:nvCxnSpPr>
          <p:cNvPr id="28" name="AutoShape 15"/>
          <p:cNvCxnSpPr>
            <a:cxnSpLocks noChangeShapeType="1"/>
          </p:cNvCxnSpPr>
          <p:nvPr/>
        </p:nvCxnSpPr>
        <p:spPr bwMode="auto">
          <a:xfrm rot="5400000" flipV="1">
            <a:off x="1643967" y="2443988"/>
            <a:ext cx="354012" cy="1331912"/>
          </a:xfrm>
          <a:prstGeom prst="curvedConnector3">
            <a:avLst>
              <a:gd name="adj1" fmla="val 0"/>
            </a:avLst>
          </a:prstGeom>
          <a:noFill/>
          <a:ln w="9525">
            <a:solidFill>
              <a:schemeClr val="tx1"/>
            </a:solidFill>
            <a:round/>
            <a:headEnd/>
            <a:tailEnd type="triangle" w="med" len="med"/>
          </a:ln>
          <a:effectLst/>
        </p:spPr>
      </p:cxnSp>
      <p:cxnSp>
        <p:nvCxnSpPr>
          <p:cNvPr id="29" name="AutoShape 16"/>
          <p:cNvCxnSpPr>
            <a:cxnSpLocks noChangeShapeType="1"/>
          </p:cNvCxnSpPr>
          <p:nvPr/>
        </p:nvCxnSpPr>
        <p:spPr bwMode="auto">
          <a:xfrm rot="5400000" flipV="1">
            <a:off x="3062397" y="2711486"/>
            <a:ext cx="179388" cy="1330325"/>
          </a:xfrm>
          <a:prstGeom prst="curvedConnector3">
            <a:avLst>
              <a:gd name="adj1" fmla="val -179648"/>
            </a:avLst>
          </a:prstGeom>
          <a:noFill/>
          <a:ln w="9525">
            <a:solidFill>
              <a:schemeClr val="tx1"/>
            </a:solidFill>
            <a:round/>
            <a:headEnd/>
            <a:tailEnd type="triangle" w="med" len="med"/>
          </a:ln>
          <a:effectLst/>
        </p:spPr>
      </p:cxnSp>
      <p:cxnSp>
        <p:nvCxnSpPr>
          <p:cNvPr id="30" name="AutoShape 17"/>
          <p:cNvCxnSpPr>
            <a:cxnSpLocks noChangeShapeType="1"/>
          </p:cNvCxnSpPr>
          <p:nvPr/>
        </p:nvCxnSpPr>
        <p:spPr bwMode="auto">
          <a:xfrm rot="5400000" flipV="1">
            <a:off x="4407805" y="2875791"/>
            <a:ext cx="119062" cy="1300163"/>
          </a:xfrm>
          <a:prstGeom prst="curvedConnector3">
            <a:avLst>
              <a:gd name="adj1" fmla="val -240000"/>
            </a:avLst>
          </a:prstGeom>
          <a:noFill/>
          <a:ln w="9525">
            <a:solidFill>
              <a:schemeClr val="tx1"/>
            </a:solidFill>
            <a:round/>
            <a:headEnd/>
            <a:tailEnd type="triangle" w="med" len="med"/>
          </a:ln>
          <a:effectLst/>
        </p:spPr>
      </p:cxnSp>
      <p:cxnSp>
        <p:nvCxnSpPr>
          <p:cNvPr id="31" name="AutoShape 18"/>
          <p:cNvCxnSpPr>
            <a:cxnSpLocks noChangeShapeType="1"/>
          </p:cNvCxnSpPr>
          <p:nvPr/>
        </p:nvCxnSpPr>
        <p:spPr bwMode="auto">
          <a:xfrm rot="5400000" flipV="1">
            <a:off x="5765117" y="2937695"/>
            <a:ext cx="38100" cy="1333500"/>
          </a:xfrm>
          <a:prstGeom prst="curvedConnector3">
            <a:avLst>
              <a:gd name="adj1" fmla="val -687500"/>
            </a:avLst>
          </a:prstGeom>
          <a:noFill/>
          <a:ln w="9525">
            <a:solidFill>
              <a:schemeClr val="tx1"/>
            </a:solidFill>
            <a:round/>
            <a:headEnd/>
            <a:tailEnd type="triangle" w="med" len="med"/>
          </a:ln>
          <a:effectLst/>
        </p:spPr>
      </p:cxnSp>
      <p:cxnSp>
        <p:nvCxnSpPr>
          <p:cNvPr id="32" name="AutoShape 19"/>
          <p:cNvCxnSpPr>
            <a:cxnSpLocks noChangeShapeType="1"/>
          </p:cNvCxnSpPr>
          <p:nvPr/>
        </p:nvCxnSpPr>
        <p:spPr bwMode="auto">
          <a:xfrm rot="16200000">
            <a:off x="7151798" y="2884518"/>
            <a:ext cx="38100" cy="1439863"/>
          </a:xfrm>
          <a:prstGeom prst="curvedConnector3">
            <a:avLst>
              <a:gd name="adj1" fmla="val 787500"/>
            </a:avLst>
          </a:prstGeom>
          <a:noFill/>
          <a:ln w="9525">
            <a:solidFill>
              <a:schemeClr val="tx1"/>
            </a:solidFill>
            <a:round/>
            <a:headEnd/>
            <a:tailEnd type="triangle" w="med" len="med"/>
          </a:ln>
          <a:effectLst/>
        </p:spPr>
      </p:cxnSp>
      <p:cxnSp>
        <p:nvCxnSpPr>
          <p:cNvPr id="33" name="AutoShape 20"/>
          <p:cNvCxnSpPr>
            <a:cxnSpLocks noChangeShapeType="1"/>
          </p:cNvCxnSpPr>
          <p:nvPr/>
        </p:nvCxnSpPr>
        <p:spPr bwMode="auto">
          <a:xfrm rot="5400000">
            <a:off x="4887236" y="799884"/>
            <a:ext cx="244475" cy="7708900"/>
          </a:xfrm>
          <a:prstGeom prst="curvedConnector3">
            <a:avLst>
              <a:gd name="adj1" fmla="val 261690"/>
            </a:avLst>
          </a:prstGeom>
          <a:noFill/>
          <a:ln w="9525">
            <a:solidFill>
              <a:schemeClr val="tx1"/>
            </a:solidFill>
            <a:round/>
            <a:headEnd/>
            <a:tailEnd type="triangle" w="med" len="med"/>
          </a:ln>
          <a:effectLst/>
        </p:spPr>
      </p:cxnSp>
      <p:cxnSp>
        <p:nvCxnSpPr>
          <p:cNvPr id="34" name="AutoShape 21"/>
          <p:cNvCxnSpPr>
            <a:cxnSpLocks noChangeShapeType="1"/>
          </p:cNvCxnSpPr>
          <p:nvPr/>
        </p:nvCxnSpPr>
        <p:spPr bwMode="auto">
          <a:xfrm rot="16200000" flipV="1">
            <a:off x="5627798" y="1295982"/>
            <a:ext cx="95250" cy="6376988"/>
          </a:xfrm>
          <a:prstGeom prst="curvedConnector3">
            <a:avLst>
              <a:gd name="adj1" fmla="val -240000"/>
            </a:avLst>
          </a:prstGeom>
          <a:noFill/>
          <a:ln w="9525">
            <a:solidFill>
              <a:schemeClr val="tx1"/>
            </a:solidFill>
            <a:round/>
            <a:headEnd/>
            <a:tailEnd type="triangle" w="med" len="med"/>
          </a:ln>
          <a:effectLst/>
        </p:spPr>
      </p:cxnSp>
      <p:cxnSp>
        <p:nvCxnSpPr>
          <p:cNvPr id="35" name="AutoShape 22"/>
          <p:cNvCxnSpPr>
            <a:cxnSpLocks noChangeShapeType="1"/>
          </p:cNvCxnSpPr>
          <p:nvPr/>
        </p:nvCxnSpPr>
        <p:spPr bwMode="auto">
          <a:xfrm rot="16200000" flipV="1">
            <a:off x="6204860" y="1886687"/>
            <a:ext cx="271463" cy="5046663"/>
          </a:xfrm>
          <a:prstGeom prst="curvedConnector3">
            <a:avLst>
              <a:gd name="adj1" fmla="val -84208"/>
            </a:avLst>
          </a:prstGeom>
          <a:noFill/>
          <a:ln w="9525">
            <a:solidFill>
              <a:schemeClr val="tx1"/>
            </a:solidFill>
            <a:round/>
            <a:headEnd/>
            <a:tailEnd type="triangle" w="med" len="med"/>
          </a:ln>
          <a:effectLst/>
        </p:spPr>
      </p:cxnSp>
      <p:cxnSp>
        <p:nvCxnSpPr>
          <p:cNvPr id="36" name="AutoShape 23"/>
          <p:cNvCxnSpPr>
            <a:cxnSpLocks noChangeShapeType="1"/>
          </p:cNvCxnSpPr>
          <p:nvPr/>
        </p:nvCxnSpPr>
        <p:spPr bwMode="auto">
          <a:xfrm rot="16200000" flipV="1">
            <a:off x="6795409" y="2463589"/>
            <a:ext cx="390525" cy="3746500"/>
          </a:xfrm>
          <a:prstGeom prst="curvedConnector3">
            <a:avLst>
              <a:gd name="adj1" fmla="val -58537"/>
            </a:avLst>
          </a:prstGeom>
          <a:noFill/>
          <a:ln w="9525">
            <a:solidFill>
              <a:schemeClr val="tx1"/>
            </a:solidFill>
            <a:round/>
            <a:headEnd/>
            <a:tailEnd type="triangle" w="med" len="med"/>
          </a:ln>
          <a:effectLst/>
        </p:spPr>
      </p:cxnSp>
      <p:cxnSp>
        <p:nvCxnSpPr>
          <p:cNvPr id="37" name="AutoShape 24"/>
          <p:cNvCxnSpPr>
            <a:cxnSpLocks noChangeShapeType="1"/>
          </p:cNvCxnSpPr>
          <p:nvPr/>
        </p:nvCxnSpPr>
        <p:spPr bwMode="auto">
          <a:xfrm rot="5400000">
            <a:off x="4205397" y="1091195"/>
            <a:ext cx="635000" cy="6735763"/>
          </a:xfrm>
          <a:prstGeom prst="curvedConnector3">
            <a:avLst>
              <a:gd name="adj1" fmla="val 162250"/>
            </a:avLst>
          </a:prstGeom>
          <a:noFill/>
          <a:ln w="9525">
            <a:solidFill>
              <a:schemeClr val="tx1"/>
            </a:solidFill>
            <a:round/>
            <a:headEnd/>
            <a:tailEnd type="triangle" w="med" len="med"/>
          </a:ln>
          <a:effectLst/>
        </p:spPr>
      </p:cxnSp>
      <p:cxnSp>
        <p:nvCxnSpPr>
          <p:cNvPr id="38" name="AutoShape 25"/>
          <p:cNvCxnSpPr>
            <a:cxnSpLocks noChangeShapeType="1"/>
          </p:cNvCxnSpPr>
          <p:nvPr/>
        </p:nvCxnSpPr>
        <p:spPr bwMode="auto">
          <a:xfrm rot="5400000">
            <a:off x="5041222" y="1587293"/>
            <a:ext cx="295275" cy="5403851"/>
          </a:xfrm>
          <a:prstGeom prst="curvedConnector3">
            <a:avLst>
              <a:gd name="adj1" fmla="val 209676"/>
            </a:avLst>
          </a:prstGeom>
          <a:noFill/>
          <a:ln w="9525">
            <a:solidFill>
              <a:schemeClr val="tx1"/>
            </a:solidFill>
            <a:round/>
            <a:headEnd/>
            <a:tailEnd type="triangle" w="med" len="med"/>
          </a:ln>
          <a:effectLst/>
        </p:spPr>
      </p:cxnSp>
      <p:cxnSp>
        <p:nvCxnSpPr>
          <p:cNvPr id="39" name="AutoShape 26"/>
          <p:cNvCxnSpPr>
            <a:cxnSpLocks noChangeShapeType="1"/>
          </p:cNvCxnSpPr>
          <p:nvPr/>
        </p:nvCxnSpPr>
        <p:spPr bwMode="auto">
          <a:xfrm rot="5400000">
            <a:off x="5794486" y="2164349"/>
            <a:ext cx="119062" cy="4073525"/>
          </a:xfrm>
          <a:prstGeom prst="curvedConnector3">
            <a:avLst>
              <a:gd name="adj1" fmla="val 338667"/>
            </a:avLst>
          </a:prstGeom>
          <a:noFill/>
          <a:ln w="9525">
            <a:solidFill>
              <a:schemeClr val="tx1"/>
            </a:solidFill>
            <a:round/>
            <a:headEnd/>
            <a:tailEnd type="triangle" w="med" len="med"/>
          </a:ln>
          <a:effectLst/>
        </p:spPr>
      </p:cxnSp>
      <p:cxnSp>
        <p:nvCxnSpPr>
          <p:cNvPr id="40" name="AutoShape 27"/>
          <p:cNvCxnSpPr>
            <a:cxnSpLocks noChangeShapeType="1"/>
          </p:cNvCxnSpPr>
          <p:nvPr/>
        </p:nvCxnSpPr>
        <p:spPr bwMode="auto">
          <a:xfrm rot="10800000" flipV="1">
            <a:off x="1155020" y="4100295"/>
            <a:ext cx="5295903" cy="676276"/>
          </a:xfrm>
          <a:prstGeom prst="curvedConnector3">
            <a:avLst>
              <a:gd name="adj1" fmla="val 23972"/>
            </a:avLst>
          </a:prstGeom>
          <a:noFill/>
          <a:ln w="9525">
            <a:solidFill>
              <a:schemeClr val="tx1"/>
            </a:solidFill>
            <a:round/>
            <a:headEnd/>
            <a:tailEnd type="triangle" w="med" len="med"/>
          </a:ln>
          <a:effectLst/>
        </p:spPr>
      </p:cxnSp>
      <p:cxnSp>
        <p:nvCxnSpPr>
          <p:cNvPr id="41" name="AutoShape 28"/>
          <p:cNvCxnSpPr>
            <a:cxnSpLocks noChangeShapeType="1"/>
          </p:cNvCxnSpPr>
          <p:nvPr/>
        </p:nvCxnSpPr>
        <p:spPr bwMode="auto">
          <a:xfrm rot="5400000">
            <a:off x="5818127" y="3385943"/>
            <a:ext cx="41275" cy="1333500"/>
          </a:xfrm>
          <a:prstGeom prst="curvedConnector3">
            <a:avLst>
              <a:gd name="adj1" fmla="val 730769"/>
            </a:avLst>
          </a:prstGeom>
          <a:noFill/>
          <a:ln w="9525">
            <a:solidFill>
              <a:schemeClr val="tx1"/>
            </a:solidFill>
            <a:round/>
            <a:headEnd/>
            <a:tailEnd type="triangle" w="med" len="med"/>
          </a:ln>
          <a:effectLst/>
        </p:spPr>
      </p:cxnSp>
      <p:sp>
        <p:nvSpPr>
          <p:cNvPr id="3" name="Oval 2"/>
          <p:cNvSpPr/>
          <p:nvPr/>
        </p:nvSpPr>
        <p:spPr>
          <a:xfrm>
            <a:off x="546102" y="4365105"/>
            <a:ext cx="8634412" cy="1152128"/>
          </a:xfrm>
          <a:prstGeom prst="ellipse">
            <a:avLst/>
          </a:prstGeom>
          <a:solidFill>
            <a:schemeClr val="accent2">
              <a:lumMod val="40000"/>
              <a:lumOff val="60000"/>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smtClean="0">
                <a:solidFill>
                  <a:srgbClr val="AF273E"/>
                </a:solidFill>
                <a:latin typeface="Arial"/>
              </a:rPr>
              <a:t>PCTIS </a:t>
            </a:r>
            <a:endParaRPr lang="pt-BR" dirty="0">
              <a:solidFill>
                <a:srgbClr val="AF273E"/>
              </a:solidFill>
              <a:latin typeface="Arial"/>
            </a:endParaRPr>
          </a:p>
        </p:txBody>
      </p:sp>
      <p:sp>
        <p:nvSpPr>
          <p:cNvPr id="42" name="Oval 41"/>
          <p:cNvSpPr/>
          <p:nvPr/>
        </p:nvSpPr>
        <p:spPr>
          <a:xfrm>
            <a:off x="0" y="2780928"/>
            <a:ext cx="1562472" cy="2088232"/>
          </a:xfrm>
          <a:prstGeom prst="ellipse">
            <a:avLst/>
          </a:prstGeom>
          <a:solidFill>
            <a:schemeClr val="bg1">
              <a:lumMod val="75000"/>
              <a:lumOff val="25000"/>
              <a:alpha val="29000"/>
            </a:schemeClr>
          </a:solidFill>
          <a:ln>
            <a:solidFill>
              <a:schemeClr val="accent1">
                <a:shade val="95000"/>
                <a:satMod val="105000"/>
                <a:alpha val="5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C00"/>
              </a:solidFill>
              <a:latin typeface="Arial"/>
            </a:endParaRPr>
          </a:p>
        </p:txBody>
      </p:sp>
      <p:sp>
        <p:nvSpPr>
          <p:cNvPr id="43" name="TextBox 42"/>
          <p:cNvSpPr txBox="1"/>
          <p:nvPr/>
        </p:nvSpPr>
        <p:spPr>
          <a:xfrm>
            <a:off x="323528" y="5445224"/>
            <a:ext cx="2396346" cy="1096659"/>
          </a:xfrm>
          <a:prstGeom prst="rect">
            <a:avLst/>
          </a:prstGeom>
          <a:noFill/>
        </p:spPr>
        <p:txBody>
          <a:bodyPr wrap="none" rtlCol="0">
            <a:spAutoFit/>
          </a:bodyPr>
          <a:lstStyle/>
          <a:p>
            <a:r>
              <a:rPr lang="en-US" sz="1400" b="1" dirty="0" err="1" smtClean="0">
                <a:solidFill>
                  <a:srgbClr val="000000">
                    <a:lumMod val="65000"/>
                    <a:lumOff val="35000"/>
                  </a:srgbClr>
                </a:solidFill>
              </a:rPr>
              <a:t>Geração</a:t>
            </a:r>
            <a:r>
              <a:rPr lang="en-US" sz="1400" b="1" dirty="0" smtClean="0">
                <a:solidFill>
                  <a:srgbClr val="000000">
                    <a:lumMod val="65000"/>
                    <a:lumOff val="35000"/>
                  </a:srgbClr>
                </a:solidFill>
              </a:rPr>
              <a:t> e </a:t>
            </a:r>
            <a:r>
              <a:rPr lang="en-US" sz="1400" b="1" dirty="0" err="1" smtClean="0">
                <a:solidFill>
                  <a:srgbClr val="000000">
                    <a:lumMod val="65000"/>
                    <a:lumOff val="35000"/>
                  </a:srgbClr>
                </a:solidFill>
              </a:rPr>
              <a:t>difusão</a:t>
            </a:r>
            <a:r>
              <a:rPr lang="en-US" sz="1400" b="1" dirty="0" smtClean="0">
                <a:solidFill>
                  <a:srgbClr val="000000">
                    <a:lumMod val="65000"/>
                    <a:lumOff val="35000"/>
                  </a:srgbClr>
                </a:solidFill>
              </a:rPr>
              <a:t> </a:t>
            </a:r>
          </a:p>
          <a:p>
            <a:endParaRPr lang="en-US" sz="1400" b="1" dirty="0">
              <a:solidFill>
                <a:srgbClr val="000000">
                  <a:lumMod val="65000"/>
                  <a:lumOff val="35000"/>
                </a:srgbClr>
              </a:solidFill>
            </a:endParaRPr>
          </a:p>
          <a:p>
            <a:r>
              <a:rPr lang="en-US" sz="1400" b="1" dirty="0" smtClean="0">
                <a:solidFill>
                  <a:srgbClr val="AF273E">
                    <a:lumMod val="75000"/>
                  </a:srgbClr>
                </a:solidFill>
              </a:rPr>
              <a:t>PIDTS</a:t>
            </a:r>
          </a:p>
          <a:p>
            <a:endParaRPr lang="en-US" sz="1400" b="1" dirty="0" smtClean="0">
              <a:solidFill>
                <a:srgbClr val="AF273E">
                  <a:lumMod val="75000"/>
                </a:srgbClr>
              </a:solidFill>
            </a:endParaRPr>
          </a:p>
          <a:p>
            <a:r>
              <a:rPr lang="en-US" sz="1400" b="1" dirty="0" err="1" smtClean="0">
                <a:solidFill>
                  <a:srgbClr val="AF273E">
                    <a:lumMod val="75000"/>
                  </a:srgbClr>
                </a:solidFill>
              </a:rPr>
              <a:t>Plataformas</a:t>
            </a:r>
            <a:r>
              <a:rPr lang="en-US" sz="1400" b="1" dirty="0" smtClean="0">
                <a:solidFill>
                  <a:srgbClr val="AF273E">
                    <a:lumMod val="75000"/>
                  </a:srgbClr>
                </a:solidFill>
              </a:rPr>
              <a:t> </a:t>
            </a:r>
            <a:r>
              <a:rPr lang="en-US" sz="1400" b="1" dirty="0" err="1" smtClean="0">
                <a:solidFill>
                  <a:srgbClr val="AF273E">
                    <a:lumMod val="75000"/>
                  </a:srgbClr>
                </a:solidFill>
              </a:rPr>
              <a:t>Tecnológicas</a:t>
            </a:r>
            <a:endParaRPr lang="en-US" sz="1400" b="1" dirty="0" smtClean="0">
              <a:solidFill>
                <a:srgbClr val="AF273E">
                  <a:lumMod val="75000"/>
                </a:srgbClr>
              </a:solidFill>
            </a:endParaRPr>
          </a:p>
        </p:txBody>
      </p:sp>
      <p:sp>
        <p:nvSpPr>
          <p:cNvPr id="44" name="Oval 43"/>
          <p:cNvSpPr/>
          <p:nvPr/>
        </p:nvSpPr>
        <p:spPr>
          <a:xfrm>
            <a:off x="683568" y="2933328"/>
            <a:ext cx="2808312" cy="2088232"/>
          </a:xfrm>
          <a:prstGeom prst="ellipse">
            <a:avLst/>
          </a:prstGeom>
          <a:solidFill>
            <a:schemeClr val="bg2">
              <a:lumMod val="75000"/>
              <a:alpha val="29000"/>
            </a:schemeClr>
          </a:solidFill>
          <a:ln>
            <a:solidFill>
              <a:schemeClr val="accent1">
                <a:shade val="95000"/>
                <a:satMod val="105000"/>
                <a:alpha val="5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C00"/>
              </a:solidFill>
              <a:latin typeface="Arial"/>
            </a:endParaRPr>
          </a:p>
        </p:txBody>
      </p:sp>
      <p:sp>
        <p:nvSpPr>
          <p:cNvPr id="45" name="Oval 44"/>
          <p:cNvSpPr/>
          <p:nvPr/>
        </p:nvSpPr>
        <p:spPr>
          <a:xfrm>
            <a:off x="2483769" y="2924945"/>
            <a:ext cx="5112568" cy="2088232"/>
          </a:xfrm>
          <a:prstGeom prst="ellipse">
            <a:avLst/>
          </a:prstGeom>
          <a:solidFill>
            <a:schemeClr val="accent5">
              <a:lumMod val="50000"/>
              <a:alpha val="47000"/>
            </a:schemeClr>
          </a:solidFill>
          <a:ln>
            <a:solidFill>
              <a:schemeClr val="accent1">
                <a:shade val="95000"/>
                <a:satMod val="105000"/>
                <a:alpha val="5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C00"/>
              </a:solidFill>
              <a:latin typeface="Arial"/>
            </a:endParaRPr>
          </a:p>
        </p:txBody>
      </p:sp>
    </p:spTree>
    <p:extLst>
      <p:ext uri="{BB962C8B-B14F-4D97-AF65-F5344CB8AC3E}">
        <p14:creationId xmlns:p14="http://schemas.microsoft.com/office/powerpoint/2010/main" val="419372124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6QLnjpDmemWvdkPv8CNhLB"/>
</p:tagLst>
</file>

<file path=ppt/tags/tag2.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ags/tag3.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4.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5.xml><?xml version="1.0" encoding="utf-8"?>
<p:tagLst xmlns:a="http://schemas.openxmlformats.org/drawingml/2006/main" xmlns:r="http://schemas.openxmlformats.org/officeDocument/2006/relationships" xmlns:p="http://schemas.openxmlformats.org/presentationml/2006/main">
  <p:tag name="DVSECTIONID" val="mQNEFOha65AcJnopmApIDZ"/>
</p:tagLst>
</file>

<file path=ppt/tags/tag6.xml><?xml version="1.0" encoding="utf-8"?>
<p:tagLst xmlns:a="http://schemas.openxmlformats.org/drawingml/2006/main" xmlns:r="http://schemas.openxmlformats.org/officeDocument/2006/relationships" xmlns:p="http://schemas.openxmlformats.org/presentationml/2006/main">
  <p:tag name="DVSHAPEID" val="M4Uz8NaUn7hy4zTckDsXZ6"/>
</p:tagLst>
</file>

<file path=ppt/tags/tag7.xml><?xml version="1.0" encoding="utf-8"?>
<p:tagLst xmlns:a="http://schemas.openxmlformats.org/drawingml/2006/main" xmlns:r="http://schemas.openxmlformats.org/officeDocument/2006/relationships" xmlns:p="http://schemas.openxmlformats.org/presentationml/2006/main">
  <p:tag name="DVSHAPEID" val="NHRDqqfSBn57oHO3LqrDuk"/>
</p:tagLst>
</file>

<file path=ppt/tags/tag8.xml><?xml version="1.0" encoding="utf-8"?>
<p:tagLst xmlns:a="http://schemas.openxmlformats.org/drawingml/2006/main" xmlns:r="http://schemas.openxmlformats.org/officeDocument/2006/relationships" xmlns:p="http://schemas.openxmlformats.org/presentationml/2006/main">
  <p:tag name="DVSECTIONID" val="wjzqUzkCEyRs7MDbtn22K6"/>
</p:tagLst>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Arial"/>
        <a:ea typeface="MS Gothic"/>
        <a:cs typeface=""/>
      </a:majorFont>
      <a:minorFont>
        <a:latin typeface="Arial"/>
        <a:ea typeface="MS Gothic"/>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Arial"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Arial" charset="0"/>
            <a:ea typeface="MS Gothic" pitchFamily="49" charset="-128"/>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Arial"/>
        <a:ea typeface="MS Gothic"/>
        <a:cs typeface=""/>
      </a:majorFont>
      <a:minorFont>
        <a:latin typeface="Arial"/>
        <a:ea typeface="MS Gothic"/>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Arial"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effectLst/>
            <a:latin typeface="Arial" charset="0"/>
            <a:ea typeface="MS Gothic" pitchFamily="49" charset="-128"/>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Fogos">
  <a:themeElements>
    <a:clrScheme name="Fogo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ogos">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ogo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ogo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ogo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ogo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ogo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ogo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5_Fogos">
  <a:themeElements>
    <a:clrScheme name="Fogo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ogos">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ogo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ogo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ogo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ogo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ogo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ogo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16783</TotalTime>
  <Words>2149</Words>
  <Application>Microsoft Macintosh PowerPoint</Application>
  <PresentationFormat>On-screen Show (4:3)</PresentationFormat>
  <Paragraphs>362</Paragraphs>
  <Slides>38</Slides>
  <Notes>13</Notes>
  <HiddenSlides>0</HiddenSlides>
  <MMClips>0</MMClips>
  <ScaleCrop>false</ScaleCrop>
  <HeadingPairs>
    <vt:vector size="4" baseType="variant">
      <vt:variant>
        <vt:lpstr>Theme</vt:lpstr>
      </vt:variant>
      <vt:variant>
        <vt:i4>7</vt:i4>
      </vt:variant>
      <vt:variant>
        <vt:lpstr>Slide Titles</vt:lpstr>
      </vt:variant>
      <vt:variant>
        <vt:i4>38</vt:i4>
      </vt:variant>
    </vt:vector>
  </HeadingPairs>
  <TitlesOfParts>
    <vt:vector size="45" baseType="lpstr">
      <vt:lpstr>Design padrão</vt:lpstr>
      <vt:lpstr>Tema do Office</vt:lpstr>
      <vt:lpstr>4_Fogos</vt:lpstr>
      <vt:lpstr>1_Executive</vt:lpstr>
      <vt:lpstr>Balcão Envidraçado</vt:lpstr>
      <vt:lpstr>5_Fogos</vt:lpstr>
      <vt:lpstr>1_Balcão Envidraçado</vt:lpstr>
      <vt:lpstr>PowerPoint Presentation</vt:lpstr>
      <vt:lpstr>Introdução</vt:lpstr>
      <vt:lpstr>Ciência, Tecnologia &amp; Inovação como Modelo de desenvolvimento sustentável </vt:lpstr>
      <vt:lpstr>PowerPoint Presentation</vt:lpstr>
      <vt:lpstr>PowerPoint Presentation</vt:lpstr>
      <vt:lpstr>PowerPoint Presentation</vt:lpstr>
      <vt:lpstr>Objetivo: </vt:lpstr>
      <vt:lpstr>Programa Institucional de Indução à Ciência, Tecnologia e Inovação em Saúde - PCTIS </vt:lpstr>
      <vt:lpstr>PowerPoint Presentation</vt:lpstr>
      <vt:lpstr>Inovação em saúde: Modalidades e exemplos</vt:lpstr>
      <vt:lpstr>A nova face da inovação em saúde: em rede (Kaitin, 2010)</vt:lpstr>
      <vt:lpstr>Science, technology and production in developed and developing countries</vt:lpstr>
      <vt:lpstr>Programa Institucional de Indução à Ciência, Tecnologia e Inovação em Saúde - PCTIS </vt:lpstr>
      <vt:lpstr>Programa Institucional de Indução à Ciência, Tecnologia e Inovação em Saúde - PCTIS </vt:lpstr>
      <vt:lpstr>PowerPoint Presentation</vt:lpstr>
      <vt:lpstr>PowerPoint Presentation</vt:lpstr>
      <vt:lpstr>PowerPoint Presentation</vt:lpstr>
      <vt:lpstr>PowerPoint Presentation</vt:lpstr>
      <vt:lpstr>1. Plano Institucional de Indução à Ciência, Tecnologia e Inovação em Saúde – PCTIS  1.1 Pesquisa, Inovação e    Desenvolvimento  Tecnológico em Saúde  - PIDTS   1.1.1  Insumos Estratégicos para a    Saúde e Fronteiras     Tecnológicas   PROGRAMAS TRANSLACIONAIS   &gt; Pesquisa com excelência   &gt; Tecnologia e Inovação   &gt; Soluções para a Sociedade  </vt:lpstr>
      <vt:lpstr>Programas Translacionais: um novo conceito de redes cooperativas e interação</vt:lpstr>
      <vt:lpstr>Estruturação de PPTs</vt:lpstr>
      <vt:lpstr>Programas Translacionais (11)</vt:lpstr>
      <vt:lpstr>Status Atual</vt:lpstr>
      <vt:lpstr>Dependências e Recursos</vt:lpstr>
      <vt:lpstr>Recursos e orçamento</vt:lpstr>
      <vt:lpstr>Avaliação e acompanhamento dos Programas Translacionais</vt:lpstr>
      <vt:lpstr>Exemplos de Projetos estruturantes de desenvolvimento de insumos - 1</vt:lpstr>
      <vt:lpstr> Desenvolvimento do Parque Tecnológico Institucional – Redes de Plataformas  </vt:lpstr>
      <vt:lpstr>Translational science at Fiocruz</vt:lpstr>
      <vt:lpstr>PowerPoint Presentation</vt:lpstr>
      <vt:lpstr>Localização da RPT</vt:lpstr>
      <vt:lpstr>RPT - 2013</vt:lpstr>
      <vt:lpstr>RPT - 2013</vt:lpstr>
      <vt:lpstr>New Facilities (2)</vt:lpstr>
      <vt:lpstr>PowerPoint Presentation</vt:lpstr>
      <vt:lpstr>PowerPoint Presentation</vt:lpstr>
      <vt:lpstr>Fórum Oswaldo Cruz</vt:lpstr>
      <vt:lpstr>Obrigado!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dc:creator>
  <cp:lastModifiedBy>Rodrigo G. Stabeli</cp:lastModifiedBy>
  <cp:revision>416</cp:revision>
  <cp:lastPrinted>2013-10-07T16:17:46Z</cp:lastPrinted>
  <dcterms:created xsi:type="dcterms:W3CDTF">1601-01-01T00:00:00Z</dcterms:created>
  <dcterms:modified xsi:type="dcterms:W3CDTF">2015-05-20T10:40:22Z</dcterms:modified>
</cp:coreProperties>
</file>